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83" r:id="rId2"/>
    <p:sldId id="484" r:id="rId3"/>
    <p:sldId id="486" r:id="rId4"/>
    <p:sldId id="48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250FFE-B917-4207-9585-AC2B2B89646A}" v="31" dt="2022-05-08T06:14:01.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7660E-A309-48BF-91C1-6AC9944210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F6C3BB-C164-4915-A49C-23D0761EFD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F653F8-2B7C-404F-9D91-DB7D5AAAAEE5}"/>
              </a:ext>
            </a:extLst>
          </p:cNvPr>
          <p:cNvSpPr>
            <a:spLocks noGrp="1"/>
          </p:cNvSpPr>
          <p:nvPr>
            <p:ph type="dt" sz="half" idx="10"/>
          </p:nvPr>
        </p:nvSpPr>
        <p:spPr/>
        <p:txBody>
          <a:bodyPr/>
          <a:lstStyle/>
          <a:p>
            <a:fld id="{5FCDA8A7-DE1A-4E70-BDAF-2F209BB84BAF}" type="datetimeFigureOut">
              <a:rPr lang="en-US" smtClean="0"/>
              <a:t>5/8/2022</a:t>
            </a:fld>
            <a:endParaRPr lang="en-US"/>
          </a:p>
        </p:txBody>
      </p:sp>
      <p:sp>
        <p:nvSpPr>
          <p:cNvPr id="5" name="Footer Placeholder 4">
            <a:extLst>
              <a:ext uri="{FF2B5EF4-FFF2-40B4-BE49-F238E27FC236}">
                <a16:creationId xmlns:a16="http://schemas.microsoft.com/office/drawing/2014/main" id="{EA983DED-8269-4AA4-B695-82FA1FF48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64FF83-5528-45D1-B107-13E2EB635A72}"/>
              </a:ext>
            </a:extLst>
          </p:cNvPr>
          <p:cNvSpPr>
            <a:spLocks noGrp="1"/>
          </p:cNvSpPr>
          <p:nvPr>
            <p:ph type="sldNum" sz="quarter" idx="12"/>
          </p:nvPr>
        </p:nvSpPr>
        <p:spPr/>
        <p:txBody>
          <a:bodyPr/>
          <a:lstStyle/>
          <a:p>
            <a:fld id="{84734EE4-9759-488E-8D19-7219ED9BC8C1}" type="slidenum">
              <a:rPr lang="en-US" smtClean="0"/>
              <a:t>‹#›</a:t>
            </a:fld>
            <a:endParaRPr lang="en-US"/>
          </a:p>
        </p:txBody>
      </p:sp>
    </p:spTree>
    <p:extLst>
      <p:ext uri="{BB962C8B-B14F-4D97-AF65-F5344CB8AC3E}">
        <p14:creationId xmlns:p14="http://schemas.microsoft.com/office/powerpoint/2010/main" val="1811804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FD2DF-49CA-40BA-9A8F-6362D1D3A7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6B0B67-67B8-4996-8276-597C5FBFBD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472E14-CC04-44B9-820E-9B994766BBC5}"/>
              </a:ext>
            </a:extLst>
          </p:cNvPr>
          <p:cNvSpPr>
            <a:spLocks noGrp="1"/>
          </p:cNvSpPr>
          <p:nvPr>
            <p:ph type="dt" sz="half" idx="10"/>
          </p:nvPr>
        </p:nvSpPr>
        <p:spPr/>
        <p:txBody>
          <a:bodyPr/>
          <a:lstStyle/>
          <a:p>
            <a:fld id="{5FCDA8A7-DE1A-4E70-BDAF-2F209BB84BAF}" type="datetimeFigureOut">
              <a:rPr lang="en-US" smtClean="0"/>
              <a:t>5/8/2022</a:t>
            </a:fld>
            <a:endParaRPr lang="en-US"/>
          </a:p>
        </p:txBody>
      </p:sp>
      <p:sp>
        <p:nvSpPr>
          <p:cNvPr id="5" name="Footer Placeholder 4">
            <a:extLst>
              <a:ext uri="{FF2B5EF4-FFF2-40B4-BE49-F238E27FC236}">
                <a16:creationId xmlns:a16="http://schemas.microsoft.com/office/drawing/2014/main" id="{7124E9D2-F75D-4F2A-8C14-8B66A36AE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8FCF86-18F6-4D03-AB26-A25264C3FF9E}"/>
              </a:ext>
            </a:extLst>
          </p:cNvPr>
          <p:cNvSpPr>
            <a:spLocks noGrp="1"/>
          </p:cNvSpPr>
          <p:nvPr>
            <p:ph type="sldNum" sz="quarter" idx="12"/>
          </p:nvPr>
        </p:nvSpPr>
        <p:spPr/>
        <p:txBody>
          <a:bodyPr/>
          <a:lstStyle/>
          <a:p>
            <a:fld id="{84734EE4-9759-488E-8D19-7219ED9BC8C1}" type="slidenum">
              <a:rPr lang="en-US" smtClean="0"/>
              <a:t>‹#›</a:t>
            </a:fld>
            <a:endParaRPr lang="en-US"/>
          </a:p>
        </p:txBody>
      </p:sp>
    </p:spTree>
    <p:extLst>
      <p:ext uri="{BB962C8B-B14F-4D97-AF65-F5344CB8AC3E}">
        <p14:creationId xmlns:p14="http://schemas.microsoft.com/office/powerpoint/2010/main" val="2851248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2D39E8-D24B-4C22-AFA9-27981F5495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E31B14-326F-4F0F-8781-A8B7299884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EF83AC-692F-4CE0-8345-FD38E3ADF26D}"/>
              </a:ext>
            </a:extLst>
          </p:cNvPr>
          <p:cNvSpPr>
            <a:spLocks noGrp="1"/>
          </p:cNvSpPr>
          <p:nvPr>
            <p:ph type="dt" sz="half" idx="10"/>
          </p:nvPr>
        </p:nvSpPr>
        <p:spPr/>
        <p:txBody>
          <a:bodyPr/>
          <a:lstStyle/>
          <a:p>
            <a:fld id="{5FCDA8A7-DE1A-4E70-BDAF-2F209BB84BAF}" type="datetimeFigureOut">
              <a:rPr lang="en-US" smtClean="0"/>
              <a:t>5/8/2022</a:t>
            </a:fld>
            <a:endParaRPr lang="en-US"/>
          </a:p>
        </p:txBody>
      </p:sp>
      <p:sp>
        <p:nvSpPr>
          <p:cNvPr id="5" name="Footer Placeholder 4">
            <a:extLst>
              <a:ext uri="{FF2B5EF4-FFF2-40B4-BE49-F238E27FC236}">
                <a16:creationId xmlns:a16="http://schemas.microsoft.com/office/drawing/2014/main" id="{9A86F022-DEBE-4A98-8532-375DB5E7C4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8BE983-931B-4469-9099-07E9C88E3F8F}"/>
              </a:ext>
            </a:extLst>
          </p:cNvPr>
          <p:cNvSpPr>
            <a:spLocks noGrp="1"/>
          </p:cNvSpPr>
          <p:nvPr>
            <p:ph type="sldNum" sz="quarter" idx="12"/>
          </p:nvPr>
        </p:nvSpPr>
        <p:spPr/>
        <p:txBody>
          <a:bodyPr/>
          <a:lstStyle/>
          <a:p>
            <a:fld id="{84734EE4-9759-488E-8D19-7219ED9BC8C1}" type="slidenum">
              <a:rPr lang="en-US" smtClean="0"/>
              <a:t>‹#›</a:t>
            </a:fld>
            <a:endParaRPr lang="en-US"/>
          </a:p>
        </p:txBody>
      </p:sp>
    </p:spTree>
    <p:extLst>
      <p:ext uri="{BB962C8B-B14F-4D97-AF65-F5344CB8AC3E}">
        <p14:creationId xmlns:p14="http://schemas.microsoft.com/office/powerpoint/2010/main" val="1569829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C79FF-DF0A-4E7F-9AE0-A1830702B5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A4D74E-EEE6-41DB-A5E2-7D124E2B4B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1E989C-3FA6-45A9-B808-9193EAE4487C}"/>
              </a:ext>
            </a:extLst>
          </p:cNvPr>
          <p:cNvSpPr>
            <a:spLocks noGrp="1"/>
          </p:cNvSpPr>
          <p:nvPr>
            <p:ph type="dt" sz="half" idx="10"/>
          </p:nvPr>
        </p:nvSpPr>
        <p:spPr/>
        <p:txBody>
          <a:bodyPr/>
          <a:lstStyle/>
          <a:p>
            <a:fld id="{5FCDA8A7-DE1A-4E70-BDAF-2F209BB84BAF}" type="datetimeFigureOut">
              <a:rPr lang="en-US" smtClean="0"/>
              <a:t>5/8/2022</a:t>
            </a:fld>
            <a:endParaRPr lang="en-US"/>
          </a:p>
        </p:txBody>
      </p:sp>
      <p:sp>
        <p:nvSpPr>
          <p:cNvPr id="5" name="Footer Placeholder 4">
            <a:extLst>
              <a:ext uri="{FF2B5EF4-FFF2-40B4-BE49-F238E27FC236}">
                <a16:creationId xmlns:a16="http://schemas.microsoft.com/office/drawing/2014/main" id="{DC3B54F1-1355-4BA3-B414-D6DC579BE9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1CA6C7-B977-4900-A677-30F16C805A75}"/>
              </a:ext>
            </a:extLst>
          </p:cNvPr>
          <p:cNvSpPr>
            <a:spLocks noGrp="1"/>
          </p:cNvSpPr>
          <p:nvPr>
            <p:ph type="sldNum" sz="quarter" idx="12"/>
          </p:nvPr>
        </p:nvSpPr>
        <p:spPr/>
        <p:txBody>
          <a:bodyPr/>
          <a:lstStyle/>
          <a:p>
            <a:fld id="{84734EE4-9759-488E-8D19-7219ED9BC8C1}" type="slidenum">
              <a:rPr lang="en-US" smtClean="0"/>
              <a:t>‹#›</a:t>
            </a:fld>
            <a:endParaRPr lang="en-US"/>
          </a:p>
        </p:txBody>
      </p:sp>
    </p:spTree>
    <p:extLst>
      <p:ext uri="{BB962C8B-B14F-4D97-AF65-F5344CB8AC3E}">
        <p14:creationId xmlns:p14="http://schemas.microsoft.com/office/powerpoint/2010/main" val="227840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F08FE-81DA-4187-A620-73FF59A2BB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723ACB-B4B7-4FD2-A988-04DEB62DAD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B6F909-C55B-4200-BE5B-8E5D83566D48}"/>
              </a:ext>
            </a:extLst>
          </p:cNvPr>
          <p:cNvSpPr>
            <a:spLocks noGrp="1"/>
          </p:cNvSpPr>
          <p:nvPr>
            <p:ph type="dt" sz="half" idx="10"/>
          </p:nvPr>
        </p:nvSpPr>
        <p:spPr/>
        <p:txBody>
          <a:bodyPr/>
          <a:lstStyle/>
          <a:p>
            <a:fld id="{5FCDA8A7-DE1A-4E70-BDAF-2F209BB84BAF}" type="datetimeFigureOut">
              <a:rPr lang="en-US" smtClean="0"/>
              <a:t>5/8/2022</a:t>
            </a:fld>
            <a:endParaRPr lang="en-US"/>
          </a:p>
        </p:txBody>
      </p:sp>
      <p:sp>
        <p:nvSpPr>
          <p:cNvPr id="5" name="Footer Placeholder 4">
            <a:extLst>
              <a:ext uri="{FF2B5EF4-FFF2-40B4-BE49-F238E27FC236}">
                <a16:creationId xmlns:a16="http://schemas.microsoft.com/office/drawing/2014/main" id="{D4407FD5-B9CD-447C-887F-EAEC676DE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B27538-4219-4D90-92D5-26CA88B9BBAC}"/>
              </a:ext>
            </a:extLst>
          </p:cNvPr>
          <p:cNvSpPr>
            <a:spLocks noGrp="1"/>
          </p:cNvSpPr>
          <p:nvPr>
            <p:ph type="sldNum" sz="quarter" idx="12"/>
          </p:nvPr>
        </p:nvSpPr>
        <p:spPr/>
        <p:txBody>
          <a:bodyPr/>
          <a:lstStyle/>
          <a:p>
            <a:fld id="{84734EE4-9759-488E-8D19-7219ED9BC8C1}" type="slidenum">
              <a:rPr lang="en-US" smtClean="0"/>
              <a:t>‹#›</a:t>
            </a:fld>
            <a:endParaRPr lang="en-US"/>
          </a:p>
        </p:txBody>
      </p:sp>
    </p:spTree>
    <p:extLst>
      <p:ext uri="{BB962C8B-B14F-4D97-AF65-F5344CB8AC3E}">
        <p14:creationId xmlns:p14="http://schemas.microsoft.com/office/powerpoint/2010/main" val="2351438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E9AC3-36B5-4DB9-82CD-CF5D2A6800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19089A-F36D-4362-AC79-D36ADD2C8A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4F2025-268E-4C04-A536-B1D422190A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44AD98-F5A0-4598-89D8-0F0580395B72}"/>
              </a:ext>
            </a:extLst>
          </p:cNvPr>
          <p:cNvSpPr>
            <a:spLocks noGrp="1"/>
          </p:cNvSpPr>
          <p:nvPr>
            <p:ph type="dt" sz="half" idx="10"/>
          </p:nvPr>
        </p:nvSpPr>
        <p:spPr/>
        <p:txBody>
          <a:bodyPr/>
          <a:lstStyle/>
          <a:p>
            <a:fld id="{5FCDA8A7-DE1A-4E70-BDAF-2F209BB84BAF}" type="datetimeFigureOut">
              <a:rPr lang="en-US" smtClean="0"/>
              <a:t>5/8/2022</a:t>
            </a:fld>
            <a:endParaRPr lang="en-US"/>
          </a:p>
        </p:txBody>
      </p:sp>
      <p:sp>
        <p:nvSpPr>
          <p:cNvPr id="6" name="Footer Placeholder 5">
            <a:extLst>
              <a:ext uri="{FF2B5EF4-FFF2-40B4-BE49-F238E27FC236}">
                <a16:creationId xmlns:a16="http://schemas.microsoft.com/office/drawing/2014/main" id="{DB7E3125-8466-4900-887A-8EEFC61F0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85945D-2599-4D92-8B41-BD55A973AEBC}"/>
              </a:ext>
            </a:extLst>
          </p:cNvPr>
          <p:cNvSpPr>
            <a:spLocks noGrp="1"/>
          </p:cNvSpPr>
          <p:nvPr>
            <p:ph type="sldNum" sz="quarter" idx="12"/>
          </p:nvPr>
        </p:nvSpPr>
        <p:spPr/>
        <p:txBody>
          <a:bodyPr/>
          <a:lstStyle/>
          <a:p>
            <a:fld id="{84734EE4-9759-488E-8D19-7219ED9BC8C1}" type="slidenum">
              <a:rPr lang="en-US" smtClean="0"/>
              <a:t>‹#›</a:t>
            </a:fld>
            <a:endParaRPr lang="en-US"/>
          </a:p>
        </p:txBody>
      </p:sp>
    </p:spTree>
    <p:extLst>
      <p:ext uri="{BB962C8B-B14F-4D97-AF65-F5344CB8AC3E}">
        <p14:creationId xmlns:p14="http://schemas.microsoft.com/office/powerpoint/2010/main" val="3004246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C0AFA-49EC-49C2-8103-09C37E849F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26128D-FA38-4711-9515-565DF658D2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7512D1-9E08-449E-AD70-12D0BACFCA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BFBE0C-AA0D-417C-9278-74FF6E856C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25712F-A12D-49B5-A512-21F4DD2CD8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F606D1-F55B-4462-A502-9989BE2ABB1C}"/>
              </a:ext>
            </a:extLst>
          </p:cNvPr>
          <p:cNvSpPr>
            <a:spLocks noGrp="1"/>
          </p:cNvSpPr>
          <p:nvPr>
            <p:ph type="dt" sz="half" idx="10"/>
          </p:nvPr>
        </p:nvSpPr>
        <p:spPr/>
        <p:txBody>
          <a:bodyPr/>
          <a:lstStyle/>
          <a:p>
            <a:fld id="{5FCDA8A7-DE1A-4E70-BDAF-2F209BB84BAF}" type="datetimeFigureOut">
              <a:rPr lang="en-US" smtClean="0"/>
              <a:t>5/8/2022</a:t>
            </a:fld>
            <a:endParaRPr lang="en-US"/>
          </a:p>
        </p:txBody>
      </p:sp>
      <p:sp>
        <p:nvSpPr>
          <p:cNvPr id="8" name="Footer Placeholder 7">
            <a:extLst>
              <a:ext uri="{FF2B5EF4-FFF2-40B4-BE49-F238E27FC236}">
                <a16:creationId xmlns:a16="http://schemas.microsoft.com/office/drawing/2014/main" id="{9144207D-AEF0-4469-A55D-DB036BE659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269017-2579-4DD7-8633-4B01E3A700A0}"/>
              </a:ext>
            </a:extLst>
          </p:cNvPr>
          <p:cNvSpPr>
            <a:spLocks noGrp="1"/>
          </p:cNvSpPr>
          <p:nvPr>
            <p:ph type="sldNum" sz="quarter" idx="12"/>
          </p:nvPr>
        </p:nvSpPr>
        <p:spPr/>
        <p:txBody>
          <a:bodyPr/>
          <a:lstStyle/>
          <a:p>
            <a:fld id="{84734EE4-9759-488E-8D19-7219ED9BC8C1}" type="slidenum">
              <a:rPr lang="en-US" smtClean="0"/>
              <a:t>‹#›</a:t>
            </a:fld>
            <a:endParaRPr lang="en-US"/>
          </a:p>
        </p:txBody>
      </p:sp>
    </p:spTree>
    <p:extLst>
      <p:ext uri="{BB962C8B-B14F-4D97-AF65-F5344CB8AC3E}">
        <p14:creationId xmlns:p14="http://schemas.microsoft.com/office/powerpoint/2010/main" val="802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3806-904A-4F32-9187-B1421718E5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F63753-C101-4D0B-B753-21BF483EB57B}"/>
              </a:ext>
            </a:extLst>
          </p:cNvPr>
          <p:cNvSpPr>
            <a:spLocks noGrp="1"/>
          </p:cNvSpPr>
          <p:nvPr>
            <p:ph type="dt" sz="half" idx="10"/>
          </p:nvPr>
        </p:nvSpPr>
        <p:spPr/>
        <p:txBody>
          <a:bodyPr/>
          <a:lstStyle/>
          <a:p>
            <a:fld id="{5FCDA8A7-DE1A-4E70-BDAF-2F209BB84BAF}" type="datetimeFigureOut">
              <a:rPr lang="en-US" smtClean="0"/>
              <a:t>5/8/2022</a:t>
            </a:fld>
            <a:endParaRPr lang="en-US"/>
          </a:p>
        </p:txBody>
      </p:sp>
      <p:sp>
        <p:nvSpPr>
          <p:cNvPr id="4" name="Footer Placeholder 3">
            <a:extLst>
              <a:ext uri="{FF2B5EF4-FFF2-40B4-BE49-F238E27FC236}">
                <a16:creationId xmlns:a16="http://schemas.microsoft.com/office/drawing/2014/main" id="{28A041A2-C7A9-41AB-8098-0817369BC0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EEE0EF-8704-4166-B539-EEE508C81D1D}"/>
              </a:ext>
            </a:extLst>
          </p:cNvPr>
          <p:cNvSpPr>
            <a:spLocks noGrp="1"/>
          </p:cNvSpPr>
          <p:nvPr>
            <p:ph type="sldNum" sz="quarter" idx="12"/>
          </p:nvPr>
        </p:nvSpPr>
        <p:spPr/>
        <p:txBody>
          <a:bodyPr/>
          <a:lstStyle/>
          <a:p>
            <a:fld id="{84734EE4-9759-488E-8D19-7219ED9BC8C1}" type="slidenum">
              <a:rPr lang="en-US" smtClean="0"/>
              <a:t>‹#›</a:t>
            </a:fld>
            <a:endParaRPr lang="en-US"/>
          </a:p>
        </p:txBody>
      </p:sp>
    </p:spTree>
    <p:extLst>
      <p:ext uri="{BB962C8B-B14F-4D97-AF65-F5344CB8AC3E}">
        <p14:creationId xmlns:p14="http://schemas.microsoft.com/office/powerpoint/2010/main" val="2545307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322477-137E-4626-92DC-DB8CB295EDA2}"/>
              </a:ext>
            </a:extLst>
          </p:cNvPr>
          <p:cNvSpPr>
            <a:spLocks noGrp="1"/>
          </p:cNvSpPr>
          <p:nvPr>
            <p:ph type="dt" sz="half" idx="10"/>
          </p:nvPr>
        </p:nvSpPr>
        <p:spPr/>
        <p:txBody>
          <a:bodyPr/>
          <a:lstStyle/>
          <a:p>
            <a:fld id="{5FCDA8A7-DE1A-4E70-BDAF-2F209BB84BAF}" type="datetimeFigureOut">
              <a:rPr lang="en-US" smtClean="0"/>
              <a:t>5/8/2022</a:t>
            </a:fld>
            <a:endParaRPr lang="en-US"/>
          </a:p>
        </p:txBody>
      </p:sp>
      <p:sp>
        <p:nvSpPr>
          <p:cNvPr id="3" name="Footer Placeholder 2">
            <a:extLst>
              <a:ext uri="{FF2B5EF4-FFF2-40B4-BE49-F238E27FC236}">
                <a16:creationId xmlns:a16="http://schemas.microsoft.com/office/drawing/2014/main" id="{2A327E1C-835F-4D02-B900-DD550A9EB5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91662F-16B0-4F87-9CC9-E7F9C2971A62}"/>
              </a:ext>
            </a:extLst>
          </p:cNvPr>
          <p:cNvSpPr>
            <a:spLocks noGrp="1"/>
          </p:cNvSpPr>
          <p:nvPr>
            <p:ph type="sldNum" sz="quarter" idx="12"/>
          </p:nvPr>
        </p:nvSpPr>
        <p:spPr/>
        <p:txBody>
          <a:bodyPr/>
          <a:lstStyle/>
          <a:p>
            <a:fld id="{84734EE4-9759-488E-8D19-7219ED9BC8C1}" type="slidenum">
              <a:rPr lang="en-US" smtClean="0"/>
              <a:t>‹#›</a:t>
            </a:fld>
            <a:endParaRPr lang="en-US"/>
          </a:p>
        </p:txBody>
      </p:sp>
    </p:spTree>
    <p:extLst>
      <p:ext uri="{BB962C8B-B14F-4D97-AF65-F5344CB8AC3E}">
        <p14:creationId xmlns:p14="http://schemas.microsoft.com/office/powerpoint/2010/main" val="1424986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5F01-5298-40E2-A717-F44C83BDC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33668E-65DC-4A2B-AB9E-F8B665A12B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5A0542-67E8-46B8-8810-40C151C655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79DAB9-42BC-4E6B-8724-2BAD25C4A463}"/>
              </a:ext>
            </a:extLst>
          </p:cNvPr>
          <p:cNvSpPr>
            <a:spLocks noGrp="1"/>
          </p:cNvSpPr>
          <p:nvPr>
            <p:ph type="dt" sz="half" idx="10"/>
          </p:nvPr>
        </p:nvSpPr>
        <p:spPr/>
        <p:txBody>
          <a:bodyPr/>
          <a:lstStyle/>
          <a:p>
            <a:fld id="{5FCDA8A7-DE1A-4E70-BDAF-2F209BB84BAF}" type="datetimeFigureOut">
              <a:rPr lang="en-US" smtClean="0"/>
              <a:t>5/8/2022</a:t>
            </a:fld>
            <a:endParaRPr lang="en-US"/>
          </a:p>
        </p:txBody>
      </p:sp>
      <p:sp>
        <p:nvSpPr>
          <p:cNvPr id="6" name="Footer Placeholder 5">
            <a:extLst>
              <a:ext uri="{FF2B5EF4-FFF2-40B4-BE49-F238E27FC236}">
                <a16:creationId xmlns:a16="http://schemas.microsoft.com/office/drawing/2014/main" id="{47901A88-149C-49BC-90B8-F0B21C4D34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8ED02A-3B72-491D-926F-13CE634ED03A}"/>
              </a:ext>
            </a:extLst>
          </p:cNvPr>
          <p:cNvSpPr>
            <a:spLocks noGrp="1"/>
          </p:cNvSpPr>
          <p:nvPr>
            <p:ph type="sldNum" sz="quarter" idx="12"/>
          </p:nvPr>
        </p:nvSpPr>
        <p:spPr/>
        <p:txBody>
          <a:bodyPr/>
          <a:lstStyle/>
          <a:p>
            <a:fld id="{84734EE4-9759-488E-8D19-7219ED9BC8C1}" type="slidenum">
              <a:rPr lang="en-US" smtClean="0"/>
              <a:t>‹#›</a:t>
            </a:fld>
            <a:endParaRPr lang="en-US"/>
          </a:p>
        </p:txBody>
      </p:sp>
    </p:spTree>
    <p:extLst>
      <p:ext uri="{BB962C8B-B14F-4D97-AF65-F5344CB8AC3E}">
        <p14:creationId xmlns:p14="http://schemas.microsoft.com/office/powerpoint/2010/main" val="3436844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59A9F-1F5F-42F1-A7FA-D522A3FB9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EBFBC5-3E62-4EFF-8AEB-B93C8E5778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7EB35E-A178-4DB0-8280-2C19DD38A1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2240CB-FFA0-4EBB-A46A-F7C66DFF5793}"/>
              </a:ext>
            </a:extLst>
          </p:cNvPr>
          <p:cNvSpPr>
            <a:spLocks noGrp="1"/>
          </p:cNvSpPr>
          <p:nvPr>
            <p:ph type="dt" sz="half" idx="10"/>
          </p:nvPr>
        </p:nvSpPr>
        <p:spPr/>
        <p:txBody>
          <a:bodyPr/>
          <a:lstStyle/>
          <a:p>
            <a:fld id="{5FCDA8A7-DE1A-4E70-BDAF-2F209BB84BAF}" type="datetimeFigureOut">
              <a:rPr lang="en-US" smtClean="0"/>
              <a:t>5/8/2022</a:t>
            </a:fld>
            <a:endParaRPr lang="en-US"/>
          </a:p>
        </p:txBody>
      </p:sp>
      <p:sp>
        <p:nvSpPr>
          <p:cNvPr id="6" name="Footer Placeholder 5">
            <a:extLst>
              <a:ext uri="{FF2B5EF4-FFF2-40B4-BE49-F238E27FC236}">
                <a16:creationId xmlns:a16="http://schemas.microsoft.com/office/drawing/2014/main" id="{175EA569-FFFF-45E9-899E-C5C404B963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5879EE-6695-4452-8967-B5DD282DE29A}"/>
              </a:ext>
            </a:extLst>
          </p:cNvPr>
          <p:cNvSpPr>
            <a:spLocks noGrp="1"/>
          </p:cNvSpPr>
          <p:nvPr>
            <p:ph type="sldNum" sz="quarter" idx="12"/>
          </p:nvPr>
        </p:nvSpPr>
        <p:spPr/>
        <p:txBody>
          <a:bodyPr/>
          <a:lstStyle/>
          <a:p>
            <a:fld id="{84734EE4-9759-488E-8D19-7219ED9BC8C1}" type="slidenum">
              <a:rPr lang="en-US" smtClean="0"/>
              <a:t>‹#›</a:t>
            </a:fld>
            <a:endParaRPr lang="en-US"/>
          </a:p>
        </p:txBody>
      </p:sp>
    </p:spTree>
    <p:extLst>
      <p:ext uri="{BB962C8B-B14F-4D97-AF65-F5344CB8AC3E}">
        <p14:creationId xmlns:p14="http://schemas.microsoft.com/office/powerpoint/2010/main" val="129115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B8E5C4-E5EB-4E12-9969-7CDA9F5193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46BC0C-781E-4BD9-B52D-8A5E7A3030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B9550F-89F8-4D1D-9768-A0AFD9F736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DA8A7-DE1A-4E70-BDAF-2F209BB84BAF}" type="datetimeFigureOut">
              <a:rPr lang="en-US" smtClean="0"/>
              <a:t>5/8/2022</a:t>
            </a:fld>
            <a:endParaRPr lang="en-US"/>
          </a:p>
        </p:txBody>
      </p:sp>
      <p:sp>
        <p:nvSpPr>
          <p:cNvPr id="5" name="Footer Placeholder 4">
            <a:extLst>
              <a:ext uri="{FF2B5EF4-FFF2-40B4-BE49-F238E27FC236}">
                <a16:creationId xmlns:a16="http://schemas.microsoft.com/office/drawing/2014/main" id="{E74AF146-40D6-464A-9B6B-42C465C4E8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6514829-68BE-4DEF-9508-B878C9E950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34EE4-9759-488E-8D19-7219ED9BC8C1}" type="slidenum">
              <a:rPr lang="en-US" smtClean="0"/>
              <a:t>‹#›</a:t>
            </a:fld>
            <a:endParaRPr lang="en-US"/>
          </a:p>
        </p:txBody>
      </p:sp>
    </p:spTree>
    <p:extLst>
      <p:ext uri="{BB962C8B-B14F-4D97-AF65-F5344CB8AC3E}">
        <p14:creationId xmlns:p14="http://schemas.microsoft.com/office/powerpoint/2010/main" val="414926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3A966A2-3A2A-41F8-8A1D-4962915F9C53}"/>
              </a:ext>
            </a:extLst>
          </p:cNvPr>
          <p:cNvGrpSpPr/>
          <p:nvPr/>
        </p:nvGrpSpPr>
        <p:grpSpPr>
          <a:xfrm>
            <a:off x="0" y="0"/>
            <a:ext cx="12192000" cy="6858000"/>
            <a:chOff x="0" y="0"/>
            <a:chExt cx="12192000" cy="6858000"/>
          </a:xfrm>
        </p:grpSpPr>
        <p:pic>
          <p:nvPicPr>
            <p:cNvPr id="7" name="Picture 6">
              <a:extLst>
                <a:ext uri="{FF2B5EF4-FFF2-40B4-BE49-F238E27FC236}">
                  <a16:creationId xmlns:a16="http://schemas.microsoft.com/office/drawing/2014/main" id="{CBD618F7-1572-46AB-8CF7-6176EDBE1C40}"/>
                </a:ext>
              </a:extLst>
            </p:cNvPr>
            <p:cNvPicPr>
              <a:picLocks noChangeAspect="1"/>
            </p:cNvPicPr>
            <p:nvPr/>
          </p:nvPicPr>
          <p:blipFill rotWithShape="1">
            <a:blip r:embed="rId2">
              <a:lum bright="70000" contrast="-70000"/>
            </a:blip>
            <a:srcRect r="2536"/>
            <a:stretch/>
          </p:blipFill>
          <p:spPr>
            <a:xfrm>
              <a:off x="5510152" y="134149"/>
              <a:ext cx="6681848" cy="6723851"/>
            </a:xfrm>
            <a:prstGeom prst="rect">
              <a:avLst/>
            </a:prstGeom>
          </p:spPr>
        </p:pic>
        <p:sp>
          <p:nvSpPr>
            <p:cNvPr id="9" name="Oval 8">
              <a:extLst>
                <a:ext uri="{FF2B5EF4-FFF2-40B4-BE49-F238E27FC236}">
                  <a16:creationId xmlns:a16="http://schemas.microsoft.com/office/drawing/2014/main" id="{F23C6D54-067F-49D1-A09C-D6BCCA240BA2}"/>
                </a:ext>
              </a:extLst>
            </p:cNvPr>
            <p:cNvSpPr/>
            <p:nvPr/>
          </p:nvSpPr>
          <p:spPr>
            <a:xfrm>
              <a:off x="8443356" y="2876358"/>
              <a:ext cx="1802519" cy="18025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56F15342-12DE-4DD6-9258-5504E06F0C36}"/>
                </a:ext>
              </a:extLst>
            </p:cNvPr>
            <p:cNvSpPr txBox="1"/>
            <p:nvPr/>
          </p:nvSpPr>
          <p:spPr>
            <a:xfrm>
              <a:off x="333968" y="1520656"/>
              <a:ext cx="11727403" cy="4893647"/>
            </a:xfrm>
            <a:prstGeom prst="rect">
              <a:avLst/>
            </a:prstGeom>
            <a:noFill/>
          </p:spPr>
          <p:txBody>
            <a:bodyPr wrap="square" rtlCol="0">
              <a:spAutoFit/>
            </a:bodyPr>
            <a:lstStyle/>
            <a:p>
              <a:r>
                <a:rPr lang="en-US" sz="2400" b="1" dirty="0">
                  <a:solidFill>
                    <a:schemeClr val="accent2">
                      <a:lumMod val="75000"/>
                    </a:schemeClr>
                  </a:solidFill>
                </a:rPr>
                <a:t>Organize the Regional Faith Engagement Forum (May 2022)</a:t>
              </a:r>
            </a:p>
            <a:p>
              <a:pPr marL="342900" indent="-342900">
                <a:buFont typeface="Arial" panose="020B0604020202020204" pitchFamily="34" charset="0"/>
                <a:buChar char="•"/>
              </a:pPr>
              <a:r>
                <a:rPr lang="en-US" sz="2400" dirty="0"/>
                <a:t>Develop and validate the Regional Faith Engagement Strategy</a:t>
              </a:r>
            </a:p>
            <a:p>
              <a:pPr marL="342900" indent="-342900">
                <a:buFont typeface="Arial" panose="020B0604020202020204" pitchFamily="34" charset="0"/>
                <a:buChar char="•"/>
              </a:pPr>
              <a:r>
                <a:rPr lang="en-US" sz="2400" dirty="0"/>
                <a:t>Develop the workplan</a:t>
              </a:r>
            </a:p>
            <a:p>
              <a:pPr marL="342900" indent="-342900">
                <a:buFont typeface="Arial" panose="020B0604020202020204" pitchFamily="34" charset="0"/>
                <a:buChar char="•"/>
              </a:pPr>
              <a:r>
                <a:rPr lang="en-US" sz="2400" dirty="0"/>
                <a:t>Select the Regional Faith Leaders’ Advisory Group</a:t>
              </a:r>
            </a:p>
            <a:p>
              <a:r>
                <a:rPr lang="en-US" sz="2400" dirty="0"/>
                <a:t>	</a:t>
              </a:r>
            </a:p>
            <a:p>
              <a:r>
                <a:rPr lang="en-US" sz="2400" b="1" dirty="0">
                  <a:solidFill>
                    <a:schemeClr val="accent2">
                      <a:lumMod val="75000"/>
                    </a:schemeClr>
                  </a:solidFill>
                </a:rPr>
                <a:t>Mapping of technical support (in all 8 countries) </a:t>
              </a:r>
            </a:p>
            <a:p>
              <a:pPr marL="342900" indent="-342900">
                <a:buFont typeface="Arial" panose="020B0604020202020204" pitchFamily="34" charset="0"/>
                <a:buChar char="•"/>
              </a:pPr>
              <a:r>
                <a:rPr lang="en-US" sz="2400" dirty="0"/>
                <a:t>Identify Religious Leaders, Faith Actors and Faith Based Organizations	</a:t>
              </a:r>
            </a:p>
            <a:p>
              <a:r>
                <a:rPr lang="en-US" sz="2400" dirty="0"/>
                <a:t>	</a:t>
              </a:r>
            </a:p>
            <a:p>
              <a:r>
                <a:rPr lang="en-US" sz="2400" b="1" dirty="0">
                  <a:solidFill>
                    <a:schemeClr val="accent2">
                      <a:lumMod val="75000"/>
                    </a:schemeClr>
                  </a:solidFill>
                </a:rPr>
                <a:t>Develop an Operational Strategy and Workplan (Regional and all 8 countries)</a:t>
              </a:r>
              <a:r>
                <a:rPr lang="en-US" sz="2400" b="1" dirty="0"/>
                <a:t>	</a:t>
              </a:r>
            </a:p>
            <a:p>
              <a:pPr marL="342900" indent="-342900">
                <a:buFont typeface="Arial" panose="020B0604020202020204" pitchFamily="34" charset="0"/>
                <a:buChar char="•"/>
              </a:pPr>
              <a:r>
                <a:rPr lang="en-US" sz="2400" dirty="0"/>
                <a:t>In cooperation with religious leaders, faith actors, an FBOs</a:t>
              </a:r>
            </a:p>
            <a:p>
              <a:endParaRPr lang="en-US" sz="2400" dirty="0"/>
            </a:p>
            <a:p>
              <a:r>
                <a:rPr lang="en-US" sz="2400" b="1" dirty="0">
                  <a:solidFill>
                    <a:schemeClr val="accent2">
                      <a:lumMod val="75000"/>
                    </a:schemeClr>
                  </a:solidFill>
                </a:rPr>
                <a:t>Advisory group to work on fundraising and implementation.</a:t>
              </a:r>
            </a:p>
            <a:p>
              <a:pPr marL="342900" indent="-342900">
                <a:buFont typeface="Arial" panose="020B0604020202020204" pitchFamily="34" charset="0"/>
                <a:buChar char="•"/>
              </a:pPr>
              <a:r>
                <a:rPr lang="en-US" sz="2400" dirty="0"/>
                <a:t>Reporting on progress &amp; implementation in Annual Faith Engagement Forums, 2022-2025</a:t>
              </a:r>
            </a:p>
          </p:txBody>
        </p:sp>
        <p:sp>
          <p:nvSpPr>
            <p:cNvPr id="5" name="Rectangle 4">
              <a:extLst>
                <a:ext uri="{FF2B5EF4-FFF2-40B4-BE49-F238E27FC236}">
                  <a16:creationId xmlns:a16="http://schemas.microsoft.com/office/drawing/2014/main" id="{B2B5A7A7-5C42-46B0-9B88-E2F002D5D5B0}"/>
                </a:ext>
              </a:extLst>
            </p:cNvPr>
            <p:cNvSpPr/>
            <p:nvPr/>
          </p:nvSpPr>
          <p:spPr>
            <a:xfrm>
              <a:off x="0" y="0"/>
              <a:ext cx="12192000" cy="1076960"/>
            </a:xfrm>
            <a:prstGeom prst="rect">
              <a:avLst/>
            </a:prstGeom>
            <a:solidFill>
              <a:srgbClr val="00B0F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822960" algn="ctr"/>
              <a:r>
                <a:rPr lang="en-US" sz="3600" b="1" dirty="0"/>
                <a:t>ROSA Strategic Faith Engagement Roadmap</a:t>
              </a:r>
              <a:endParaRPr lang="en-CA" sz="6600" dirty="0">
                <a:solidFill>
                  <a:schemeClr val="bg1"/>
                </a:solidFill>
              </a:endParaRPr>
            </a:p>
          </p:txBody>
        </p:sp>
      </p:grpSp>
    </p:spTree>
    <p:extLst>
      <p:ext uri="{BB962C8B-B14F-4D97-AF65-F5344CB8AC3E}">
        <p14:creationId xmlns:p14="http://schemas.microsoft.com/office/powerpoint/2010/main" val="2080257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5510756-B45A-4BB9-9048-39BAAA962171}"/>
              </a:ext>
            </a:extLst>
          </p:cNvPr>
          <p:cNvGrpSpPr/>
          <p:nvPr/>
        </p:nvGrpSpPr>
        <p:grpSpPr>
          <a:xfrm>
            <a:off x="-8313" y="0"/>
            <a:ext cx="12566659" cy="6858000"/>
            <a:chOff x="-8313" y="0"/>
            <a:chExt cx="12566659" cy="6858000"/>
          </a:xfrm>
        </p:grpSpPr>
        <p:pic>
          <p:nvPicPr>
            <p:cNvPr id="8" name="Picture 2" descr="Advocates urge EPSB to allow multi-faith holidays - Alberta Jewish News">
              <a:extLst>
                <a:ext uri="{FF2B5EF4-FFF2-40B4-BE49-F238E27FC236}">
                  <a16:creationId xmlns:a16="http://schemas.microsoft.com/office/drawing/2014/main" id="{228A1166-B6FE-4E59-A8EF-07EBD94634F2}"/>
                </a:ext>
              </a:extLst>
            </p:cNvPr>
            <p:cNvPicPr>
              <a:picLocks noChangeAspect="1" noChangeArrowheads="1"/>
            </p:cNvPicPr>
            <p:nvPr/>
          </p:nvPicPr>
          <p:blipFill>
            <a:blip r:embed="rId2">
              <a:alphaModFix amt="5000"/>
              <a:extLst>
                <a:ext uri="{28A0092B-C50C-407E-A947-70E740481C1C}">
                  <a14:useLocalDpi xmlns:a14="http://schemas.microsoft.com/office/drawing/2010/main" val="0"/>
                </a:ext>
              </a:extLst>
            </a:blip>
            <a:srcRect/>
            <a:stretch>
              <a:fillRect/>
            </a:stretch>
          </p:blipFill>
          <p:spPr bwMode="auto">
            <a:xfrm>
              <a:off x="0" y="194388"/>
              <a:ext cx="12558346" cy="666361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200113D0-414F-4CF0-8B32-F3997BD04490}"/>
                </a:ext>
              </a:extLst>
            </p:cNvPr>
            <p:cNvSpPr/>
            <p:nvPr/>
          </p:nvSpPr>
          <p:spPr>
            <a:xfrm>
              <a:off x="-8313" y="5259729"/>
              <a:ext cx="12192000" cy="1076961"/>
            </a:xfrm>
            <a:prstGeom prst="rect">
              <a:avLst/>
            </a:prstGeom>
            <a:solidFill>
              <a:schemeClr val="bg1">
                <a:lumMod val="9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F60A5C6B-0A29-4A59-89A6-73E6F8D9BF36}"/>
                </a:ext>
              </a:extLst>
            </p:cNvPr>
            <p:cNvSpPr/>
            <p:nvPr/>
          </p:nvSpPr>
          <p:spPr>
            <a:xfrm>
              <a:off x="0" y="2588821"/>
              <a:ext cx="12192000" cy="950026"/>
            </a:xfrm>
            <a:prstGeom prst="rect">
              <a:avLst/>
            </a:prstGeom>
            <a:solidFill>
              <a:schemeClr val="bg1">
                <a:lumMod val="95000"/>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56F15342-12DE-4DD6-9258-5504E06F0C36}"/>
                </a:ext>
              </a:extLst>
            </p:cNvPr>
            <p:cNvSpPr txBox="1"/>
            <p:nvPr/>
          </p:nvSpPr>
          <p:spPr>
            <a:xfrm>
              <a:off x="232298" y="1475070"/>
              <a:ext cx="11727403" cy="5016758"/>
            </a:xfrm>
            <a:prstGeom prst="rect">
              <a:avLst/>
            </a:prstGeom>
            <a:noFill/>
          </p:spPr>
          <p:txBody>
            <a:bodyPr wrap="square" rtlCol="0">
              <a:spAutoFit/>
            </a:bodyPr>
            <a:lstStyle/>
            <a:p>
              <a:pPr algn="ctr"/>
              <a:r>
                <a:rPr lang="en-US" sz="2000" i="1" dirty="0">
                  <a:solidFill>
                    <a:srgbClr val="0070C0"/>
                  </a:solidFill>
                </a:rPr>
                <a:t>We commit to use our influence and leadership to advance children’s rights through active and effective programs and participatory events in order to reduce violence against children, increase children’s access to education opportunities, and foster their survival and development. </a:t>
              </a:r>
            </a:p>
            <a:p>
              <a:pPr marL="285750" indent="-285750" algn="ctr">
                <a:buFont typeface="Arial" panose="020B0604020202020204" pitchFamily="34" charset="0"/>
                <a:buChar char="•"/>
              </a:pPr>
              <a:endParaRPr lang="en-US" sz="2000" i="1" dirty="0">
                <a:solidFill>
                  <a:schemeClr val="accent2">
                    <a:lumMod val="75000"/>
                  </a:schemeClr>
                </a:solidFill>
              </a:endParaRPr>
            </a:p>
            <a:p>
              <a:pPr algn="ctr"/>
              <a:r>
                <a:rPr lang="en-US" sz="2000" i="1" dirty="0">
                  <a:solidFill>
                    <a:schemeClr val="accent2">
                      <a:lumMod val="75000"/>
                    </a:schemeClr>
                  </a:solidFill>
                </a:rPr>
                <a:t> We commit to promote equitable, participatory and co-creating partnerships between faith groups and development actors which will guard against instrumentalization.  </a:t>
              </a:r>
            </a:p>
            <a:p>
              <a:pPr marL="285750" indent="-285750" algn="ctr">
                <a:buFont typeface="Arial" panose="020B0604020202020204" pitchFamily="34" charset="0"/>
                <a:buChar char="•"/>
              </a:pPr>
              <a:endParaRPr lang="en-US" sz="2000" i="1" dirty="0"/>
            </a:p>
            <a:p>
              <a:pPr algn="ctr"/>
              <a:r>
                <a:rPr lang="en-US" sz="2000" i="1" dirty="0">
                  <a:solidFill>
                    <a:schemeClr val="accent6">
                      <a:lumMod val="75000"/>
                    </a:schemeClr>
                  </a:solidFill>
                </a:rPr>
                <a:t>We commit to identifying ways to ensure technical capacity development support for faith actors and religious leaders in order to improve their awareness and knowledge of the physical, psychological, and social consequences and change strategies related to certain attitudes, practices and behaviors on child, family and community wellbeing, so that they will be best equipped to lead, support and engage in positive </a:t>
              </a:r>
            </a:p>
            <a:p>
              <a:pPr algn="ctr"/>
              <a:r>
                <a:rPr lang="en-US" sz="2000" i="1" dirty="0">
                  <a:solidFill>
                    <a:schemeClr val="accent6">
                      <a:lumMod val="75000"/>
                    </a:schemeClr>
                  </a:solidFill>
                </a:rPr>
                <a:t>social and behavior change.  </a:t>
              </a:r>
            </a:p>
            <a:p>
              <a:pPr marL="285750" indent="-285750" algn="ctr">
                <a:buFont typeface="Arial" panose="020B0604020202020204" pitchFamily="34" charset="0"/>
                <a:buChar char="•"/>
              </a:pPr>
              <a:endParaRPr lang="en-US" sz="2000" i="1" dirty="0"/>
            </a:p>
            <a:p>
              <a:pPr algn="ctr"/>
              <a:r>
                <a:rPr lang="en-US" sz="2000" i="1" dirty="0"/>
                <a:t>We promote systematic engagement with inter-faith networks as well as full inclusion of all religious actors according to local religious demographics including minority religions and traditional leaders.  </a:t>
              </a:r>
            </a:p>
            <a:p>
              <a:pPr marL="285750" indent="-285750" algn="ctr">
                <a:buFont typeface="Arial" panose="020B0604020202020204" pitchFamily="34" charset="0"/>
                <a:buChar char="•"/>
              </a:pPr>
              <a:endParaRPr lang="en-US" sz="2000" i="1" dirty="0"/>
            </a:p>
          </p:txBody>
        </p:sp>
        <p:sp>
          <p:nvSpPr>
            <p:cNvPr id="5" name="Rectangle 4">
              <a:extLst>
                <a:ext uri="{FF2B5EF4-FFF2-40B4-BE49-F238E27FC236}">
                  <a16:creationId xmlns:a16="http://schemas.microsoft.com/office/drawing/2014/main" id="{B2B5A7A7-5C42-46B0-9B88-E2F002D5D5B0}"/>
                </a:ext>
              </a:extLst>
            </p:cNvPr>
            <p:cNvSpPr/>
            <p:nvPr/>
          </p:nvSpPr>
          <p:spPr>
            <a:xfrm>
              <a:off x="0" y="0"/>
              <a:ext cx="12192000" cy="1076960"/>
            </a:xfrm>
            <a:prstGeom prst="rect">
              <a:avLst/>
            </a:prstGeom>
            <a:solidFill>
              <a:srgbClr val="00B0F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822960"/>
              <a:r>
                <a:rPr lang="en-US" sz="3200" b="1" dirty="0">
                  <a:solidFill>
                    <a:schemeClr val="bg1"/>
                  </a:solidFill>
                </a:rPr>
                <a:t>Commitments from Regional High-Level Meeting of Faith Actors</a:t>
              </a:r>
              <a:endParaRPr lang="en-CA" sz="6000" dirty="0">
                <a:solidFill>
                  <a:schemeClr val="bg1"/>
                </a:solidFill>
              </a:endParaRPr>
            </a:p>
          </p:txBody>
        </p:sp>
      </p:grpSp>
    </p:spTree>
    <p:extLst>
      <p:ext uri="{BB962C8B-B14F-4D97-AF65-F5344CB8AC3E}">
        <p14:creationId xmlns:p14="http://schemas.microsoft.com/office/powerpoint/2010/main" val="3339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385654B-6E9E-475B-ADD5-13B156E47B3F}"/>
              </a:ext>
            </a:extLst>
          </p:cNvPr>
          <p:cNvGrpSpPr/>
          <p:nvPr/>
        </p:nvGrpSpPr>
        <p:grpSpPr>
          <a:xfrm>
            <a:off x="0" y="0"/>
            <a:ext cx="12558346" cy="6858000"/>
            <a:chOff x="0" y="0"/>
            <a:chExt cx="12558346" cy="6858000"/>
          </a:xfrm>
        </p:grpSpPr>
        <p:pic>
          <p:nvPicPr>
            <p:cNvPr id="8" name="Picture 2" descr="Advocates urge EPSB to allow multi-faith holidays - Alberta Jewish News">
              <a:extLst>
                <a:ext uri="{FF2B5EF4-FFF2-40B4-BE49-F238E27FC236}">
                  <a16:creationId xmlns:a16="http://schemas.microsoft.com/office/drawing/2014/main" id="{6FBD3277-99BD-4B69-87A8-BBD0840A1DA8}"/>
                </a:ext>
              </a:extLst>
            </p:cNvPr>
            <p:cNvPicPr>
              <a:picLocks noChangeAspect="1" noChangeArrowheads="1"/>
            </p:cNvPicPr>
            <p:nvPr/>
          </p:nvPicPr>
          <p:blipFill>
            <a:blip r:embed="rId2">
              <a:alphaModFix amt="5000"/>
              <a:extLst>
                <a:ext uri="{28A0092B-C50C-407E-A947-70E740481C1C}">
                  <a14:useLocalDpi xmlns:a14="http://schemas.microsoft.com/office/drawing/2010/main" val="0"/>
                </a:ext>
              </a:extLst>
            </a:blip>
            <a:srcRect/>
            <a:stretch>
              <a:fillRect/>
            </a:stretch>
          </p:blipFill>
          <p:spPr bwMode="auto">
            <a:xfrm>
              <a:off x="0" y="194388"/>
              <a:ext cx="12558346" cy="666361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DC7C0DEF-D999-4185-8D76-1A7EDE37405C}"/>
                </a:ext>
              </a:extLst>
            </p:cNvPr>
            <p:cNvSpPr/>
            <p:nvPr/>
          </p:nvSpPr>
          <p:spPr>
            <a:xfrm>
              <a:off x="0" y="5008856"/>
              <a:ext cx="12192000" cy="1246909"/>
            </a:xfrm>
            <a:prstGeom prst="rect">
              <a:avLst/>
            </a:prstGeom>
            <a:solidFill>
              <a:schemeClr val="bg1">
                <a:lumMod val="9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155E4EA5-8983-47C1-825B-EB2B7C468587}"/>
                </a:ext>
              </a:extLst>
            </p:cNvPr>
            <p:cNvSpPr/>
            <p:nvPr/>
          </p:nvSpPr>
          <p:spPr>
            <a:xfrm>
              <a:off x="0" y="2636321"/>
              <a:ext cx="12192000" cy="1246909"/>
            </a:xfrm>
            <a:prstGeom prst="rect">
              <a:avLst/>
            </a:prstGeom>
            <a:solidFill>
              <a:schemeClr val="bg1">
                <a:lumMod val="95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56F15342-12DE-4DD6-9258-5504E06F0C36}"/>
                </a:ext>
              </a:extLst>
            </p:cNvPr>
            <p:cNvSpPr txBox="1"/>
            <p:nvPr/>
          </p:nvSpPr>
          <p:spPr>
            <a:xfrm>
              <a:off x="353656" y="1239007"/>
              <a:ext cx="11484688" cy="5016758"/>
            </a:xfrm>
            <a:prstGeom prst="rect">
              <a:avLst/>
            </a:prstGeom>
            <a:noFill/>
          </p:spPr>
          <p:txBody>
            <a:bodyPr wrap="square" rtlCol="0">
              <a:spAutoFit/>
            </a:bodyPr>
            <a:lstStyle/>
            <a:p>
              <a:pPr algn="ctr"/>
              <a:r>
                <a:rPr lang="en-US" sz="2000" i="1" dirty="0">
                  <a:solidFill>
                    <a:srgbClr val="0070C0"/>
                  </a:solidFill>
                </a:rPr>
                <a:t>We commit to promoting and supporting greater engagement of women of faith in both formal and non-formal leadership positions within Faith-led initiatives, towards remove gender barriers that exist within faith and the wider society. We encourage showcasing of women of faith champions to help normalize their greater engagement and influence.  </a:t>
              </a:r>
            </a:p>
            <a:p>
              <a:pPr algn="ctr"/>
              <a:endParaRPr lang="en-US" sz="2000" i="1" dirty="0"/>
            </a:p>
            <a:p>
              <a:pPr algn="ctr"/>
              <a:r>
                <a:rPr lang="en-US" sz="2000" i="1" dirty="0">
                  <a:solidFill>
                    <a:srgbClr val="7030A0"/>
                  </a:solidFill>
                </a:rPr>
                <a:t>We commit to creative engagement with youth in faith and leveraging of venues, platforms and approaches tailored to their inclinations. We also encourage bringing together of religious and secular youth networks for common causes and collaboration on promoting youth agency and engagement. </a:t>
              </a:r>
            </a:p>
            <a:p>
              <a:pPr algn="ctr"/>
              <a:endParaRPr lang="en-US" sz="2000" i="1" dirty="0">
                <a:solidFill>
                  <a:schemeClr val="accent2">
                    <a:lumMod val="75000"/>
                  </a:schemeClr>
                </a:solidFill>
              </a:endParaRPr>
            </a:p>
            <a:p>
              <a:pPr algn="ctr"/>
              <a:r>
                <a:rPr lang="en-US" sz="2000" i="1" dirty="0">
                  <a:solidFill>
                    <a:schemeClr val="accent2">
                      <a:lumMod val="75000"/>
                    </a:schemeClr>
                  </a:solidFill>
                </a:rPr>
                <a:t>We call for more systematic engagement between international bodies and local faith actors and greater development of their capacities to support life-saving communication, social mobilization, and accountability to affected populations in humanitarian contexts. </a:t>
              </a:r>
            </a:p>
            <a:p>
              <a:pPr algn="ctr"/>
              <a:endParaRPr lang="en-US" sz="2000" i="1" dirty="0">
                <a:solidFill>
                  <a:schemeClr val="accent6"/>
                </a:solidFill>
              </a:endParaRPr>
            </a:p>
            <a:p>
              <a:pPr algn="ctr"/>
              <a:r>
                <a:rPr lang="en-US" sz="2000" i="1" dirty="0">
                  <a:solidFill>
                    <a:schemeClr val="accent6"/>
                  </a:solidFill>
                </a:rPr>
                <a:t>We collectively commit to joint efforts of the South Asia Regional Advisory Group of Faith Actors, to support faith  communities in countries across the region to promote, oversee and support implementation of child-centered gender transformative interventions. </a:t>
              </a:r>
            </a:p>
          </p:txBody>
        </p:sp>
        <p:sp>
          <p:nvSpPr>
            <p:cNvPr id="4" name="Rectangle 3">
              <a:extLst>
                <a:ext uri="{FF2B5EF4-FFF2-40B4-BE49-F238E27FC236}">
                  <a16:creationId xmlns:a16="http://schemas.microsoft.com/office/drawing/2014/main" id="{49A44CB4-63C4-44CF-952E-FC8EE821714E}"/>
                </a:ext>
              </a:extLst>
            </p:cNvPr>
            <p:cNvSpPr/>
            <p:nvPr/>
          </p:nvSpPr>
          <p:spPr>
            <a:xfrm>
              <a:off x="0" y="0"/>
              <a:ext cx="12192000" cy="1076960"/>
            </a:xfrm>
            <a:prstGeom prst="rect">
              <a:avLst/>
            </a:prstGeom>
            <a:solidFill>
              <a:srgbClr val="00B0F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822960"/>
              <a:r>
                <a:rPr lang="en-US" sz="3200" b="1" dirty="0">
                  <a:solidFill>
                    <a:schemeClr val="bg1"/>
                  </a:solidFill>
                </a:rPr>
                <a:t>Commitments from Regional High-Level Meeting of Faith Actors</a:t>
              </a:r>
              <a:endParaRPr lang="en-CA" sz="6000" dirty="0">
                <a:solidFill>
                  <a:schemeClr val="bg1"/>
                </a:solidFill>
              </a:endParaRPr>
            </a:p>
          </p:txBody>
        </p:sp>
      </p:grpSp>
    </p:spTree>
    <p:extLst>
      <p:ext uri="{BB962C8B-B14F-4D97-AF65-F5344CB8AC3E}">
        <p14:creationId xmlns:p14="http://schemas.microsoft.com/office/powerpoint/2010/main" val="4203784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48A69AD-DC23-463B-B2F8-03DA9E9FB81E}"/>
              </a:ext>
            </a:extLst>
          </p:cNvPr>
          <p:cNvGrpSpPr/>
          <p:nvPr/>
        </p:nvGrpSpPr>
        <p:grpSpPr>
          <a:xfrm>
            <a:off x="0" y="0"/>
            <a:ext cx="12558346" cy="6858000"/>
            <a:chOff x="0" y="0"/>
            <a:chExt cx="12558346" cy="6858000"/>
          </a:xfrm>
        </p:grpSpPr>
        <p:pic>
          <p:nvPicPr>
            <p:cNvPr id="1026" name="Picture 2" descr="Advocates urge EPSB to allow multi-faith holidays - Alberta Jewish News">
              <a:extLst>
                <a:ext uri="{FF2B5EF4-FFF2-40B4-BE49-F238E27FC236}">
                  <a16:creationId xmlns:a16="http://schemas.microsoft.com/office/drawing/2014/main" id="{3167483C-3AD9-4C96-8656-205F625CC54D}"/>
                </a:ext>
              </a:extLst>
            </p:cNvPr>
            <p:cNvPicPr>
              <a:picLocks noChangeAspect="1" noChangeArrowheads="1"/>
            </p:cNvPicPr>
            <p:nvPr/>
          </p:nvPicPr>
          <p:blipFill>
            <a:blip r:embed="rId2">
              <a:alphaModFix amt="5000"/>
              <a:extLst>
                <a:ext uri="{28A0092B-C50C-407E-A947-70E740481C1C}">
                  <a14:useLocalDpi xmlns:a14="http://schemas.microsoft.com/office/drawing/2010/main" val="0"/>
                </a:ext>
              </a:extLst>
            </a:blip>
            <a:srcRect/>
            <a:stretch>
              <a:fillRect/>
            </a:stretch>
          </p:blipFill>
          <p:spPr bwMode="auto">
            <a:xfrm>
              <a:off x="0" y="194388"/>
              <a:ext cx="12558346" cy="666361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64E8EE1-788D-4198-AFE1-9D4C162CE9C3}"/>
                </a:ext>
              </a:extLst>
            </p:cNvPr>
            <p:cNvSpPr/>
            <p:nvPr/>
          </p:nvSpPr>
          <p:spPr>
            <a:xfrm>
              <a:off x="0" y="3514605"/>
              <a:ext cx="12192000" cy="950026"/>
            </a:xfrm>
            <a:prstGeom prst="rect">
              <a:avLst/>
            </a:prstGeom>
            <a:solidFill>
              <a:schemeClr val="bg1">
                <a:lumMod val="95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56F15342-12DE-4DD6-9258-5504E06F0C36}"/>
                </a:ext>
              </a:extLst>
            </p:cNvPr>
            <p:cNvSpPr txBox="1"/>
            <p:nvPr/>
          </p:nvSpPr>
          <p:spPr>
            <a:xfrm>
              <a:off x="804918" y="1467891"/>
              <a:ext cx="10582164" cy="4093428"/>
            </a:xfrm>
            <a:prstGeom prst="rect">
              <a:avLst/>
            </a:prstGeom>
            <a:noFill/>
          </p:spPr>
          <p:txBody>
            <a:bodyPr wrap="square" rtlCol="0">
              <a:spAutoFit/>
            </a:bodyPr>
            <a:lstStyle/>
            <a:p>
              <a:pPr algn="ctr"/>
              <a:r>
                <a:rPr lang="en-US" sz="2000" i="1" dirty="0">
                  <a:solidFill>
                    <a:srgbClr val="7030A0"/>
                  </a:solidFill>
                </a:rPr>
                <a:t>We encourage joint ownership across religious, government and development actors in relation to engagement with children, families and communities. We also acknowledge that religious leaders have an important role to play in facilitating community-based monitoring of the status of child and family well-being and related services and provisions. We promote the engagement of FBOs in ensuring transparency and social accountability, and in using their influential positions to advocate for needed political will and policy reform. </a:t>
              </a:r>
            </a:p>
            <a:p>
              <a:pPr marL="285750" indent="-285750" algn="ctr">
                <a:buFont typeface="Arial" panose="020B0604020202020204" pitchFamily="34" charset="0"/>
                <a:buChar char="•"/>
              </a:pPr>
              <a:endParaRPr lang="en-US" sz="2000" i="1" dirty="0">
                <a:solidFill>
                  <a:schemeClr val="accent2">
                    <a:lumMod val="75000"/>
                  </a:schemeClr>
                </a:solidFill>
              </a:endParaRPr>
            </a:p>
            <a:p>
              <a:pPr algn="ctr"/>
              <a:r>
                <a:rPr lang="en-US" sz="2000" i="1" dirty="0">
                  <a:solidFill>
                    <a:schemeClr val="accent2">
                      <a:lumMod val="75000"/>
                    </a:schemeClr>
                  </a:solidFill>
                </a:rPr>
                <a:t>We encourage efforts towards more integrated, large-scale approaches for FBO engagement across multiple sectors. </a:t>
              </a:r>
            </a:p>
            <a:p>
              <a:pPr algn="ctr"/>
              <a:endParaRPr lang="en-US" sz="2000" i="1" dirty="0">
                <a:solidFill>
                  <a:schemeClr val="accent2">
                    <a:lumMod val="75000"/>
                  </a:schemeClr>
                </a:solidFill>
              </a:endParaRPr>
            </a:p>
            <a:p>
              <a:pPr algn="ctr"/>
              <a:r>
                <a:rPr lang="en-US" sz="2000" i="1" dirty="0">
                  <a:solidFill>
                    <a:schemeClr val="accent6"/>
                  </a:solidFill>
                </a:rPr>
                <a:t>We commit to ensure that Faith-led SBC efforts seek out the voices, perspectives, and experiences of those from marginalized groups, women, girls and boys, ethnic or religious minorities, and those that do not practice a faith. </a:t>
              </a:r>
            </a:p>
          </p:txBody>
        </p:sp>
        <p:sp>
          <p:nvSpPr>
            <p:cNvPr id="4" name="Rectangle 3">
              <a:extLst>
                <a:ext uri="{FF2B5EF4-FFF2-40B4-BE49-F238E27FC236}">
                  <a16:creationId xmlns:a16="http://schemas.microsoft.com/office/drawing/2014/main" id="{AB16A0F6-DE8F-4C85-8568-A48BCB17BF3F}"/>
                </a:ext>
              </a:extLst>
            </p:cNvPr>
            <p:cNvSpPr/>
            <p:nvPr/>
          </p:nvSpPr>
          <p:spPr>
            <a:xfrm>
              <a:off x="0" y="0"/>
              <a:ext cx="12192000" cy="1076960"/>
            </a:xfrm>
            <a:prstGeom prst="rect">
              <a:avLst/>
            </a:prstGeom>
            <a:solidFill>
              <a:srgbClr val="00B0F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822960"/>
              <a:r>
                <a:rPr lang="en-US" sz="3200" b="1" dirty="0">
                  <a:solidFill>
                    <a:schemeClr val="bg1"/>
                  </a:solidFill>
                </a:rPr>
                <a:t>Commitments from Regional High-Level Meeting of Faith Actors</a:t>
              </a:r>
              <a:endParaRPr lang="en-CA" sz="6000" dirty="0">
                <a:solidFill>
                  <a:schemeClr val="bg1"/>
                </a:solidFill>
              </a:endParaRPr>
            </a:p>
          </p:txBody>
        </p:sp>
      </p:grpSp>
    </p:spTree>
    <p:extLst>
      <p:ext uri="{BB962C8B-B14F-4D97-AF65-F5344CB8AC3E}">
        <p14:creationId xmlns:p14="http://schemas.microsoft.com/office/powerpoint/2010/main" val="682570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606</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Dorina</dc:creator>
  <cp:lastModifiedBy>Dorina Andreev-jitaru</cp:lastModifiedBy>
  <cp:revision>15</cp:revision>
  <dcterms:created xsi:type="dcterms:W3CDTF">2021-12-08T04:01:24Z</dcterms:created>
  <dcterms:modified xsi:type="dcterms:W3CDTF">2022-05-08T06:34:47Z</dcterms:modified>
</cp:coreProperties>
</file>