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18" r:id="rId2"/>
  </p:sldMasterIdLst>
  <p:notesMasterIdLst>
    <p:notesMasterId r:id="rId13"/>
  </p:notesMasterIdLst>
  <p:sldIdLst>
    <p:sldId id="257" r:id="rId3"/>
    <p:sldId id="709" r:id="rId4"/>
    <p:sldId id="710" r:id="rId5"/>
    <p:sldId id="711" r:id="rId6"/>
    <p:sldId id="712" r:id="rId7"/>
    <p:sldId id="713" r:id="rId8"/>
    <p:sldId id="714" r:id="rId9"/>
    <p:sldId id="715" r:id="rId10"/>
    <p:sldId id="716"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88968" autoAdjust="0"/>
  </p:normalViewPr>
  <p:slideViewPr>
    <p:cSldViewPr snapToGrid="0">
      <p:cViewPr varScale="1">
        <p:scale>
          <a:sx n="109" d="100"/>
          <a:sy n="109" d="100"/>
        </p:scale>
        <p:origin x="216" y="6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2D843-1B82-454D-9522-79AAC0D55452}"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7C9943F6-D979-4D0D-B73C-BD777C2E6A11}">
      <dgm:prSet custT="1"/>
      <dgm:spPr/>
      <dgm:t>
        <a:bodyPr/>
        <a:lstStyle/>
        <a:p>
          <a:pPr algn="just" rtl="1"/>
          <a:r>
            <a:rPr lang="ar-LB" sz="2300" b="1" dirty="0">
              <a:solidFill>
                <a:schemeClr val="tx1"/>
              </a:solidFill>
              <a:latin typeface="Sakkal Majalla" pitchFamily="2" charset="-78"/>
              <a:cs typeface="Sakkal Majalla" pitchFamily="2" charset="-78"/>
            </a:rPr>
            <a:t>مستوى </a:t>
          </a:r>
          <a:r>
            <a:rPr lang="ar-SA" sz="2300" b="1" dirty="0">
              <a:solidFill>
                <a:schemeClr val="tx1"/>
              </a:solidFill>
              <a:latin typeface="Sakkal Majalla" pitchFamily="2" charset="-78"/>
              <a:cs typeface="Sakkal Majalla" pitchFamily="2" charset="-78"/>
            </a:rPr>
            <a:t>معرفة غير كاف</a:t>
          </a:r>
          <a:r>
            <a:rPr lang="ar-LB" sz="2300" b="1" dirty="0">
              <a:solidFill>
                <a:schemeClr val="tx1"/>
              </a:solidFill>
              <a:latin typeface="Sakkal Majalla" pitchFamily="2" charset="-78"/>
              <a:cs typeface="Sakkal Majalla" pitchFamily="2" charset="-78"/>
            </a:rPr>
            <a:t> حول الفيروس</a:t>
          </a:r>
          <a:r>
            <a:rPr lang="ar-SA" sz="2300" b="1" dirty="0">
              <a:solidFill>
                <a:schemeClr val="tx1"/>
              </a:solidFill>
              <a:latin typeface="Sakkal Majalla" pitchFamily="2" charset="-78"/>
              <a:cs typeface="Sakkal Majalla" pitchFamily="2" charset="-78"/>
            </a:rPr>
            <a:t>: </a:t>
          </a:r>
          <a:r>
            <a:rPr lang="ar-SA" sz="2300" b="0" dirty="0">
              <a:solidFill>
                <a:schemeClr val="tx1"/>
              </a:solidFill>
              <a:latin typeface="Sakkal Majalla" pitchFamily="2" charset="-78"/>
              <a:cs typeface="Sakkal Majalla" pitchFamily="2" charset="-78"/>
            </a:rPr>
            <a:t>على سبيل المثال قلة المعرفة بأنّ صعوبة التنفس هي من أعراض المرض وإنّ ارتداء الأقنعة يتعلق بحماية الآخرين بقدر ما يتعلق بحماية نفسك.</a:t>
          </a:r>
          <a:endParaRPr lang="en-US" sz="2300" b="0" dirty="0">
            <a:solidFill>
              <a:schemeClr val="tx1"/>
            </a:solidFill>
            <a:latin typeface="Sakkal Majalla" pitchFamily="2" charset="-78"/>
            <a:cs typeface="Sakkal Majalla" pitchFamily="2" charset="-78"/>
          </a:endParaRPr>
        </a:p>
      </dgm:t>
    </dgm:pt>
    <dgm:pt modelId="{E8AE724C-9A5F-4CD0-8094-788E2147EDAA}" type="parTrans" cxnId="{D77874AA-27EF-4EAF-A270-D03EB4FE7B20}">
      <dgm:prSet/>
      <dgm:spPr/>
      <dgm:t>
        <a:bodyPr/>
        <a:lstStyle/>
        <a:p>
          <a:endParaRPr lang="en-US"/>
        </a:p>
      </dgm:t>
    </dgm:pt>
    <dgm:pt modelId="{6EB6728C-984E-4174-AA10-3554F5C17FB6}" type="sibTrans" cxnId="{D77874AA-27EF-4EAF-A270-D03EB4FE7B20}">
      <dgm:prSet phldrT="1"/>
      <dgm:spPr/>
      <dgm:t>
        <a:bodyPr/>
        <a:lstStyle/>
        <a:p>
          <a:endParaRPr lang="en-US"/>
        </a:p>
      </dgm:t>
    </dgm:pt>
    <dgm:pt modelId="{99BF2EA8-09E1-423C-8E90-0AA581F7BB21}">
      <dgm:prSet custT="1"/>
      <dgm:spPr/>
      <dgm:t>
        <a:bodyPr/>
        <a:lstStyle/>
        <a:p>
          <a:pPr algn="just" rtl="1"/>
          <a:r>
            <a:rPr lang="ar-LB" sz="2300" b="1" dirty="0">
              <a:solidFill>
                <a:schemeClr val="tx1"/>
              </a:solidFill>
              <a:latin typeface="Sakkal Majalla" pitchFamily="2" charset="-78"/>
              <a:cs typeface="Sakkal Majalla" pitchFamily="2" charset="-78"/>
            </a:rPr>
            <a:t>انطباعات البعض أنهم غير معرّضين او أقل عرضة </a:t>
          </a:r>
          <a:r>
            <a:rPr lang="ar-SA" sz="2300" b="1" dirty="0">
              <a:solidFill>
                <a:schemeClr val="tx1"/>
              </a:solidFill>
              <a:latin typeface="Sakkal Majalla" pitchFamily="2" charset="-78"/>
              <a:cs typeface="Sakkal Majalla" pitchFamily="2" charset="-78"/>
            </a:rPr>
            <a:t>: </a:t>
          </a:r>
          <a:r>
            <a:rPr lang="ar-SA" sz="2300" b="0" dirty="0">
              <a:solidFill>
                <a:schemeClr val="tx1"/>
              </a:solidFill>
              <a:latin typeface="Sakkal Majalla" pitchFamily="2" charset="-78"/>
              <a:cs typeface="Sakkal Majalla" pitchFamily="2" charset="-78"/>
            </a:rPr>
            <a:t>"أنا شاب، وكبار السن أو المرضى هم من يصابون بفيروس كورونا. كما أنّني لا أسافر إلى الخارج ولا أعرف أيّ شخص توفي بسبب الفيروس".</a:t>
          </a:r>
          <a:r>
            <a:rPr lang="en-US" sz="1900" dirty="0">
              <a:latin typeface="Sakkal Majalla" pitchFamily="2" charset="-78"/>
              <a:cs typeface="Sakkal Majalla" pitchFamily="2" charset="-78"/>
            </a:rPr>
            <a:t>	</a:t>
          </a:r>
        </a:p>
      </dgm:t>
    </dgm:pt>
    <dgm:pt modelId="{141D97A7-5F06-4A14-9C3E-F35C6C614A9B}" type="parTrans" cxnId="{B6D0E8EA-FF2F-4220-B95C-31206D259432}">
      <dgm:prSet/>
      <dgm:spPr/>
      <dgm:t>
        <a:bodyPr/>
        <a:lstStyle/>
        <a:p>
          <a:endParaRPr lang="en-US"/>
        </a:p>
      </dgm:t>
    </dgm:pt>
    <dgm:pt modelId="{36734F1B-0108-4EA2-B191-A06F7031976D}" type="sibTrans" cxnId="{B6D0E8EA-FF2F-4220-B95C-31206D259432}">
      <dgm:prSet phldrT="3"/>
      <dgm:spPr/>
      <dgm:t>
        <a:bodyPr/>
        <a:lstStyle/>
        <a:p>
          <a:endParaRPr lang="en-US"/>
        </a:p>
      </dgm:t>
    </dgm:pt>
    <dgm:pt modelId="{63B8166E-E61F-4151-9F50-07047D6DB16C}">
      <dgm:prSet custT="1"/>
      <dgm:spPr/>
      <dgm:t>
        <a:bodyPr/>
        <a:lstStyle/>
        <a:p>
          <a:pPr rtl="1">
            <a:lnSpc>
              <a:spcPct val="100000"/>
            </a:lnSpc>
            <a:spcAft>
              <a:spcPts val="0"/>
            </a:spcAft>
          </a:pPr>
          <a:r>
            <a:rPr lang="ar-LB" sz="2300" b="1" dirty="0">
              <a:solidFill>
                <a:schemeClr val="tx1"/>
              </a:solidFill>
              <a:latin typeface="Sakkal Majalla" pitchFamily="2" charset="-78"/>
              <a:cs typeface="Sakkal Majalla" pitchFamily="2" charset="-78"/>
            </a:rPr>
            <a:t>اختراع الأخبار المزيفة</a:t>
          </a:r>
          <a:endParaRPr lang="ar-SA" sz="2300" b="1" dirty="0">
            <a:solidFill>
              <a:schemeClr val="tx1"/>
            </a:solidFill>
            <a:latin typeface="Sakkal Majalla" pitchFamily="2" charset="-78"/>
            <a:cs typeface="Sakkal Majalla" pitchFamily="2" charset="-78"/>
          </a:endParaRPr>
        </a:p>
        <a:p>
          <a:pPr rtl="1">
            <a:lnSpc>
              <a:spcPct val="100000"/>
            </a:lnSpc>
            <a:spcAft>
              <a:spcPts val="0"/>
            </a:spcAft>
          </a:pPr>
          <a:r>
            <a:rPr lang="ar-SA" sz="2300" b="0" dirty="0">
              <a:latin typeface="Sakkal Majalla" pitchFamily="2" charset="-78"/>
              <a:cs typeface="Sakkal Majalla" pitchFamily="2" charset="-78"/>
            </a:rPr>
            <a:t>«الفيروس لا ينتشر في المناخات الحارة"</a:t>
          </a:r>
        </a:p>
        <a:p>
          <a:pPr rtl="1">
            <a:lnSpc>
              <a:spcPct val="100000"/>
            </a:lnSpc>
            <a:spcAft>
              <a:spcPts val="0"/>
            </a:spcAft>
          </a:pPr>
          <a:r>
            <a:rPr lang="ar-SA" sz="2300" b="0" dirty="0">
              <a:latin typeface="Sakkal Majalla" pitchFamily="2" charset="-78"/>
              <a:cs typeface="Sakkal Majalla" pitchFamily="2" charset="-78"/>
            </a:rPr>
            <a:t>"شرب الكحول قد يحمي من الفيروس، بينما يقتله الخل</a:t>
          </a:r>
          <a:r>
            <a:rPr lang="ar-SA" sz="2200" b="0" dirty="0">
              <a:latin typeface="Sakkal Majalla" pitchFamily="2" charset="-78"/>
              <a:cs typeface="Sakkal Majalla" pitchFamily="2" charset="-78"/>
            </a:rPr>
            <a:t>"</a:t>
          </a:r>
          <a:endParaRPr lang="en-US" sz="2200" b="0" dirty="0">
            <a:latin typeface="Sakkal Majalla" pitchFamily="2" charset="-78"/>
            <a:cs typeface="Sakkal Majalla" pitchFamily="2" charset="-78"/>
          </a:endParaRPr>
        </a:p>
      </dgm:t>
    </dgm:pt>
    <dgm:pt modelId="{523DFB46-4373-4713-B2FD-828B63DCCE49}" type="parTrans" cxnId="{9CCD9F7D-AC68-4342-B3E7-9F63EE1E90DB}">
      <dgm:prSet/>
      <dgm:spPr/>
      <dgm:t>
        <a:bodyPr/>
        <a:lstStyle/>
        <a:p>
          <a:endParaRPr lang="en-US"/>
        </a:p>
      </dgm:t>
    </dgm:pt>
    <dgm:pt modelId="{1B0A1A99-689D-4B2C-A50A-82FFA043AB85}" type="sibTrans" cxnId="{9CCD9F7D-AC68-4342-B3E7-9F63EE1E90DB}">
      <dgm:prSet phldrT="5"/>
      <dgm:spPr/>
      <dgm:t>
        <a:bodyPr/>
        <a:lstStyle/>
        <a:p>
          <a:endParaRPr lang="en-US"/>
        </a:p>
      </dgm:t>
    </dgm:pt>
    <dgm:pt modelId="{B09DC7AF-D858-42FC-9A27-B06C58BB0A73}">
      <dgm:prSet/>
      <dgm:spPr/>
      <dgm:t>
        <a:bodyPr/>
        <a:lstStyle/>
        <a:p>
          <a:endParaRPr lang="en-US" dirty="0"/>
        </a:p>
      </dgm:t>
    </dgm:pt>
    <dgm:pt modelId="{3EDC8028-4748-423A-A7FC-74203C32FE8A}" type="parTrans" cxnId="{404713BE-1E0E-40FF-8FB5-852E4D524672}">
      <dgm:prSet/>
      <dgm:spPr/>
      <dgm:t>
        <a:bodyPr/>
        <a:lstStyle/>
        <a:p>
          <a:endParaRPr lang="en-US"/>
        </a:p>
      </dgm:t>
    </dgm:pt>
    <dgm:pt modelId="{95D19C38-5D7B-45BF-9056-57B6806621A7}" type="sibTrans" cxnId="{404713BE-1E0E-40FF-8FB5-852E4D524672}">
      <dgm:prSet phldrT="6"/>
      <dgm:spPr/>
      <dgm:t>
        <a:bodyPr/>
        <a:lstStyle/>
        <a:p>
          <a:endParaRPr lang="en-US"/>
        </a:p>
      </dgm:t>
    </dgm:pt>
    <dgm:pt modelId="{10786FE1-4039-483C-8BF7-622382993AD4}" type="pres">
      <dgm:prSet presAssocID="{D842D843-1B82-454D-9522-79AAC0D55452}" presName="vert0" presStyleCnt="0">
        <dgm:presLayoutVars>
          <dgm:dir/>
          <dgm:animOne val="branch"/>
          <dgm:animLvl val="lvl"/>
        </dgm:presLayoutVars>
      </dgm:prSet>
      <dgm:spPr/>
    </dgm:pt>
    <dgm:pt modelId="{CFC4CAB5-5ABD-48BC-9F61-03FC20F6251B}" type="pres">
      <dgm:prSet presAssocID="{7C9943F6-D979-4D0D-B73C-BD777C2E6A11}" presName="thickLine" presStyleLbl="alignNode1" presStyleIdx="0" presStyleCnt="4"/>
      <dgm:spPr/>
    </dgm:pt>
    <dgm:pt modelId="{5B1991D5-D38F-4D17-A484-AEBD8BA6114D}" type="pres">
      <dgm:prSet presAssocID="{7C9943F6-D979-4D0D-B73C-BD777C2E6A11}" presName="horz1" presStyleCnt="0"/>
      <dgm:spPr/>
    </dgm:pt>
    <dgm:pt modelId="{1009F757-A15B-44BF-B9EE-BF3D0041BABF}" type="pres">
      <dgm:prSet presAssocID="{7C9943F6-D979-4D0D-B73C-BD777C2E6A11}" presName="tx1" presStyleLbl="revTx" presStyleIdx="0" presStyleCnt="4"/>
      <dgm:spPr/>
    </dgm:pt>
    <dgm:pt modelId="{3C5AD50D-CA9F-4868-B413-26AE50734B0F}" type="pres">
      <dgm:prSet presAssocID="{7C9943F6-D979-4D0D-B73C-BD777C2E6A11}" presName="vert1" presStyleCnt="0"/>
      <dgm:spPr/>
    </dgm:pt>
    <dgm:pt modelId="{2812CFD4-81CB-405C-A9ED-A6389DB23026}" type="pres">
      <dgm:prSet presAssocID="{99BF2EA8-09E1-423C-8E90-0AA581F7BB21}" presName="thickLine" presStyleLbl="alignNode1" presStyleIdx="1" presStyleCnt="4"/>
      <dgm:spPr/>
    </dgm:pt>
    <dgm:pt modelId="{07F24B65-D35C-4EEB-9021-A0A2A2D1D9FC}" type="pres">
      <dgm:prSet presAssocID="{99BF2EA8-09E1-423C-8E90-0AA581F7BB21}" presName="horz1" presStyleCnt="0"/>
      <dgm:spPr/>
    </dgm:pt>
    <dgm:pt modelId="{EC86153B-1950-40FC-A849-1351D9798352}" type="pres">
      <dgm:prSet presAssocID="{99BF2EA8-09E1-423C-8E90-0AA581F7BB21}" presName="tx1" presStyleLbl="revTx" presStyleIdx="1" presStyleCnt="4" custScaleY="113401"/>
      <dgm:spPr/>
    </dgm:pt>
    <dgm:pt modelId="{9698FC8C-712E-46CE-8E71-62F2C7BC7BA2}" type="pres">
      <dgm:prSet presAssocID="{99BF2EA8-09E1-423C-8E90-0AA581F7BB21}" presName="vert1" presStyleCnt="0"/>
      <dgm:spPr/>
    </dgm:pt>
    <dgm:pt modelId="{83193084-8D3D-484C-BC99-F687BADB60A8}" type="pres">
      <dgm:prSet presAssocID="{63B8166E-E61F-4151-9F50-07047D6DB16C}" presName="thickLine" presStyleLbl="alignNode1" presStyleIdx="2" presStyleCnt="4"/>
      <dgm:spPr/>
    </dgm:pt>
    <dgm:pt modelId="{D7FE8556-1821-422D-B950-669DE419385F}" type="pres">
      <dgm:prSet presAssocID="{63B8166E-E61F-4151-9F50-07047D6DB16C}" presName="horz1" presStyleCnt="0"/>
      <dgm:spPr/>
    </dgm:pt>
    <dgm:pt modelId="{B205614B-8048-4942-AD89-284EA682177D}" type="pres">
      <dgm:prSet presAssocID="{63B8166E-E61F-4151-9F50-07047D6DB16C}" presName="tx1" presStyleLbl="revTx" presStyleIdx="2" presStyleCnt="4" custScaleY="134940"/>
      <dgm:spPr/>
    </dgm:pt>
    <dgm:pt modelId="{C91D95F9-B93A-454D-8CC8-2685AA53111C}" type="pres">
      <dgm:prSet presAssocID="{63B8166E-E61F-4151-9F50-07047D6DB16C}" presName="vert1" presStyleCnt="0"/>
      <dgm:spPr/>
    </dgm:pt>
    <dgm:pt modelId="{0C54E1B7-3743-49B1-ADAD-A9E3F1DFA50F}" type="pres">
      <dgm:prSet presAssocID="{B09DC7AF-D858-42FC-9A27-B06C58BB0A73}" presName="thickLine" presStyleLbl="alignNode1" presStyleIdx="3" presStyleCnt="4" custLinFactNeighborY="-2360"/>
      <dgm:spPr/>
    </dgm:pt>
    <dgm:pt modelId="{13C28DA2-DC8A-4DCA-994D-385ADDDC7B9C}" type="pres">
      <dgm:prSet presAssocID="{B09DC7AF-D858-42FC-9A27-B06C58BB0A73}" presName="horz1" presStyleCnt="0"/>
      <dgm:spPr/>
    </dgm:pt>
    <dgm:pt modelId="{5AC549E5-7E41-4CCD-A12C-7370EF4368CD}" type="pres">
      <dgm:prSet presAssocID="{B09DC7AF-D858-42FC-9A27-B06C58BB0A73}" presName="tx1" presStyleLbl="revTx" presStyleIdx="3" presStyleCnt="4"/>
      <dgm:spPr/>
    </dgm:pt>
    <dgm:pt modelId="{D99596B5-C82F-45F5-9C44-0DE9D13535A7}" type="pres">
      <dgm:prSet presAssocID="{B09DC7AF-D858-42FC-9A27-B06C58BB0A73}" presName="vert1" presStyleCnt="0"/>
      <dgm:spPr/>
    </dgm:pt>
  </dgm:ptLst>
  <dgm:cxnLst>
    <dgm:cxn modelId="{01456107-CD6A-4FF9-A8A4-6CB433C75ED7}" type="presOf" srcId="{B09DC7AF-D858-42FC-9A27-B06C58BB0A73}" destId="{5AC549E5-7E41-4CCD-A12C-7370EF4368CD}" srcOrd="0" destOrd="0" presId="urn:microsoft.com/office/officeart/2008/layout/LinedList"/>
    <dgm:cxn modelId="{5EAAA30C-F1BB-42BD-B08F-45BACC942DAF}" type="presOf" srcId="{63B8166E-E61F-4151-9F50-07047D6DB16C}" destId="{B205614B-8048-4942-AD89-284EA682177D}" srcOrd="0" destOrd="0" presId="urn:microsoft.com/office/officeart/2008/layout/LinedList"/>
    <dgm:cxn modelId="{F367864A-4344-4F0E-AA19-6688151A8AE9}" type="presOf" srcId="{7C9943F6-D979-4D0D-B73C-BD777C2E6A11}" destId="{1009F757-A15B-44BF-B9EE-BF3D0041BABF}" srcOrd="0" destOrd="0" presId="urn:microsoft.com/office/officeart/2008/layout/LinedList"/>
    <dgm:cxn modelId="{9CCD9F7D-AC68-4342-B3E7-9F63EE1E90DB}" srcId="{D842D843-1B82-454D-9522-79AAC0D55452}" destId="{63B8166E-E61F-4151-9F50-07047D6DB16C}" srcOrd="2" destOrd="0" parTransId="{523DFB46-4373-4713-B2FD-828B63DCCE49}" sibTransId="{1B0A1A99-689D-4B2C-A50A-82FFA043AB85}"/>
    <dgm:cxn modelId="{D77874AA-27EF-4EAF-A270-D03EB4FE7B20}" srcId="{D842D843-1B82-454D-9522-79AAC0D55452}" destId="{7C9943F6-D979-4D0D-B73C-BD777C2E6A11}" srcOrd="0" destOrd="0" parTransId="{E8AE724C-9A5F-4CD0-8094-788E2147EDAA}" sibTransId="{6EB6728C-984E-4174-AA10-3554F5C17FB6}"/>
    <dgm:cxn modelId="{0CFF80B0-4021-4BA8-890B-B71E987D0A94}" type="presOf" srcId="{99BF2EA8-09E1-423C-8E90-0AA581F7BB21}" destId="{EC86153B-1950-40FC-A849-1351D9798352}" srcOrd="0" destOrd="0" presId="urn:microsoft.com/office/officeart/2008/layout/LinedList"/>
    <dgm:cxn modelId="{404713BE-1E0E-40FF-8FB5-852E4D524672}" srcId="{D842D843-1B82-454D-9522-79AAC0D55452}" destId="{B09DC7AF-D858-42FC-9A27-B06C58BB0A73}" srcOrd="3" destOrd="0" parTransId="{3EDC8028-4748-423A-A7FC-74203C32FE8A}" sibTransId="{95D19C38-5D7B-45BF-9056-57B6806621A7}"/>
    <dgm:cxn modelId="{261448E9-7E8D-4D49-98E2-AAEF631E7F66}" type="presOf" srcId="{D842D843-1B82-454D-9522-79AAC0D55452}" destId="{10786FE1-4039-483C-8BF7-622382993AD4}" srcOrd="0" destOrd="0" presId="urn:microsoft.com/office/officeart/2008/layout/LinedList"/>
    <dgm:cxn modelId="{B6D0E8EA-FF2F-4220-B95C-31206D259432}" srcId="{D842D843-1B82-454D-9522-79AAC0D55452}" destId="{99BF2EA8-09E1-423C-8E90-0AA581F7BB21}" srcOrd="1" destOrd="0" parTransId="{141D97A7-5F06-4A14-9C3E-F35C6C614A9B}" sibTransId="{36734F1B-0108-4EA2-B191-A06F7031976D}"/>
    <dgm:cxn modelId="{249F7D58-B579-421D-B49E-F6E27C74A0FE}" type="presParOf" srcId="{10786FE1-4039-483C-8BF7-622382993AD4}" destId="{CFC4CAB5-5ABD-48BC-9F61-03FC20F6251B}" srcOrd="0" destOrd="0" presId="urn:microsoft.com/office/officeart/2008/layout/LinedList"/>
    <dgm:cxn modelId="{8D5339D2-2482-4AA2-9433-8F2C54BCAFB1}" type="presParOf" srcId="{10786FE1-4039-483C-8BF7-622382993AD4}" destId="{5B1991D5-D38F-4D17-A484-AEBD8BA6114D}" srcOrd="1" destOrd="0" presId="urn:microsoft.com/office/officeart/2008/layout/LinedList"/>
    <dgm:cxn modelId="{E068DB0E-3A9F-42B4-84A1-8720C82B5B09}" type="presParOf" srcId="{5B1991D5-D38F-4D17-A484-AEBD8BA6114D}" destId="{1009F757-A15B-44BF-B9EE-BF3D0041BABF}" srcOrd="0" destOrd="0" presId="urn:microsoft.com/office/officeart/2008/layout/LinedList"/>
    <dgm:cxn modelId="{CE89CE24-D10B-4A7F-BCC5-0A15E5C4726A}" type="presParOf" srcId="{5B1991D5-D38F-4D17-A484-AEBD8BA6114D}" destId="{3C5AD50D-CA9F-4868-B413-26AE50734B0F}" srcOrd="1" destOrd="0" presId="urn:microsoft.com/office/officeart/2008/layout/LinedList"/>
    <dgm:cxn modelId="{459A23C2-EBC6-4581-BFD1-0E4AE1F0BD50}" type="presParOf" srcId="{10786FE1-4039-483C-8BF7-622382993AD4}" destId="{2812CFD4-81CB-405C-A9ED-A6389DB23026}" srcOrd="2" destOrd="0" presId="urn:microsoft.com/office/officeart/2008/layout/LinedList"/>
    <dgm:cxn modelId="{A8A92094-E9FB-4D52-A759-E600577D22DD}" type="presParOf" srcId="{10786FE1-4039-483C-8BF7-622382993AD4}" destId="{07F24B65-D35C-4EEB-9021-A0A2A2D1D9FC}" srcOrd="3" destOrd="0" presId="urn:microsoft.com/office/officeart/2008/layout/LinedList"/>
    <dgm:cxn modelId="{9FC502CF-6134-46C3-B646-EBCAF090FC28}" type="presParOf" srcId="{07F24B65-D35C-4EEB-9021-A0A2A2D1D9FC}" destId="{EC86153B-1950-40FC-A849-1351D9798352}" srcOrd="0" destOrd="0" presId="urn:microsoft.com/office/officeart/2008/layout/LinedList"/>
    <dgm:cxn modelId="{79DA356E-C263-449F-8A48-623D716C1712}" type="presParOf" srcId="{07F24B65-D35C-4EEB-9021-A0A2A2D1D9FC}" destId="{9698FC8C-712E-46CE-8E71-62F2C7BC7BA2}" srcOrd="1" destOrd="0" presId="urn:microsoft.com/office/officeart/2008/layout/LinedList"/>
    <dgm:cxn modelId="{0DD309B2-A970-48D4-BFE6-46BEA3371AB4}" type="presParOf" srcId="{10786FE1-4039-483C-8BF7-622382993AD4}" destId="{83193084-8D3D-484C-BC99-F687BADB60A8}" srcOrd="4" destOrd="0" presId="urn:microsoft.com/office/officeart/2008/layout/LinedList"/>
    <dgm:cxn modelId="{C9B8A365-ECB0-47E8-BEEF-3B36546430A5}" type="presParOf" srcId="{10786FE1-4039-483C-8BF7-622382993AD4}" destId="{D7FE8556-1821-422D-B950-669DE419385F}" srcOrd="5" destOrd="0" presId="urn:microsoft.com/office/officeart/2008/layout/LinedList"/>
    <dgm:cxn modelId="{F84FB75E-BBF7-4A7F-83DA-4A34823089AA}" type="presParOf" srcId="{D7FE8556-1821-422D-B950-669DE419385F}" destId="{B205614B-8048-4942-AD89-284EA682177D}" srcOrd="0" destOrd="0" presId="urn:microsoft.com/office/officeart/2008/layout/LinedList"/>
    <dgm:cxn modelId="{4D2BFE5B-54E1-45E1-AA28-0586928DBE66}" type="presParOf" srcId="{D7FE8556-1821-422D-B950-669DE419385F}" destId="{C91D95F9-B93A-454D-8CC8-2685AA53111C}" srcOrd="1" destOrd="0" presId="urn:microsoft.com/office/officeart/2008/layout/LinedList"/>
    <dgm:cxn modelId="{9245C13E-3459-427E-90AF-177DB1DD89FE}" type="presParOf" srcId="{10786FE1-4039-483C-8BF7-622382993AD4}" destId="{0C54E1B7-3743-49B1-ADAD-A9E3F1DFA50F}" srcOrd="6" destOrd="0" presId="urn:microsoft.com/office/officeart/2008/layout/LinedList"/>
    <dgm:cxn modelId="{078DA538-A60A-4E87-BB87-4B3B63CD381D}" type="presParOf" srcId="{10786FE1-4039-483C-8BF7-622382993AD4}" destId="{13C28DA2-DC8A-4DCA-994D-385ADDDC7B9C}" srcOrd="7" destOrd="0" presId="urn:microsoft.com/office/officeart/2008/layout/LinedList"/>
    <dgm:cxn modelId="{86277443-413E-4412-BDA6-FD56A7739CDE}" type="presParOf" srcId="{13C28DA2-DC8A-4DCA-994D-385ADDDC7B9C}" destId="{5AC549E5-7E41-4CCD-A12C-7370EF4368CD}" srcOrd="0" destOrd="0" presId="urn:microsoft.com/office/officeart/2008/layout/LinedList"/>
    <dgm:cxn modelId="{D9F06B42-90AB-4C79-9B38-74943F6FC3C6}" type="presParOf" srcId="{13C28DA2-DC8A-4DCA-994D-385ADDDC7B9C}" destId="{D99596B5-C82F-45F5-9C44-0DE9D13535A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2D843-1B82-454D-9522-79AAC0D55452}"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7C9943F6-D979-4D0D-B73C-BD777C2E6A11}">
      <dgm:prSet custT="1"/>
      <dgm:spPr/>
      <dgm:t>
        <a:bodyPr/>
        <a:lstStyle/>
        <a:p>
          <a:pPr algn="r"/>
          <a:r>
            <a:rPr lang="ar-SA" sz="2200" b="1" dirty="0">
              <a:solidFill>
                <a:schemeClr val="tx1"/>
              </a:solidFill>
              <a:latin typeface="Sakkal Majalla" pitchFamily="2" charset="-78"/>
              <a:cs typeface="Sakkal Majalla" pitchFamily="2" charset="-78"/>
            </a:rPr>
            <a:t>لماذا:</a:t>
          </a:r>
          <a:r>
            <a:rPr lang="ar-SA" sz="2200" b="0" dirty="0">
              <a:solidFill>
                <a:schemeClr val="tx1"/>
              </a:solidFill>
              <a:latin typeface="Sakkal Majalla" pitchFamily="2" charset="-78"/>
              <a:cs typeface="Sakkal Majalla" pitchFamily="2" charset="-78"/>
            </a:rPr>
            <a:t> لتخفيف التوتر ومشاعر الوصم و</a:t>
          </a:r>
          <a:r>
            <a:rPr lang="ar-LB" sz="2200" b="0" dirty="0">
              <a:solidFill>
                <a:schemeClr val="tx1"/>
              </a:solidFill>
              <a:latin typeface="Sakkal Majalla" pitchFamily="2" charset="-78"/>
              <a:cs typeface="Sakkal Majalla" pitchFamily="2" charset="-78"/>
            </a:rPr>
            <a:t>التمييز </a:t>
          </a:r>
          <a:r>
            <a:rPr lang="ar-SA" sz="2200" b="0" dirty="0">
              <a:solidFill>
                <a:schemeClr val="tx1"/>
              </a:solidFill>
              <a:latin typeface="Sakkal Majalla" pitchFamily="2" charset="-78"/>
              <a:cs typeface="Sakkal Majalla" pitchFamily="2" charset="-78"/>
            </a:rPr>
            <a:t>الإهمال والملل والرفض ال</a:t>
          </a:r>
          <a:r>
            <a:rPr lang="ar-LB" sz="2200" b="0" dirty="0">
              <a:solidFill>
                <a:schemeClr val="tx1"/>
              </a:solidFill>
              <a:latin typeface="Sakkal Majalla" pitchFamily="2" charset="-78"/>
              <a:cs typeface="Sakkal Majalla" pitchFamily="2" charset="-78"/>
            </a:rPr>
            <a:t>ذي يشعر به البعض</a:t>
          </a:r>
          <a:endParaRPr lang="en-US" sz="2200" b="0" dirty="0">
            <a:solidFill>
              <a:schemeClr val="tx1"/>
            </a:solidFill>
            <a:latin typeface="Sakkal Majalla" pitchFamily="2" charset="-78"/>
            <a:cs typeface="Sakkal Majalla" pitchFamily="2" charset="-78"/>
          </a:endParaRPr>
        </a:p>
      </dgm:t>
    </dgm:pt>
    <dgm:pt modelId="{E8AE724C-9A5F-4CD0-8094-788E2147EDAA}" type="parTrans" cxnId="{D77874AA-27EF-4EAF-A270-D03EB4FE7B20}">
      <dgm:prSet/>
      <dgm:spPr/>
      <dgm:t>
        <a:bodyPr/>
        <a:lstStyle/>
        <a:p>
          <a:endParaRPr lang="en-US"/>
        </a:p>
      </dgm:t>
    </dgm:pt>
    <dgm:pt modelId="{6EB6728C-984E-4174-AA10-3554F5C17FB6}" type="sibTrans" cxnId="{D77874AA-27EF-4EAF-A270-D03EB4FE7B20}">
      <dgm:prSet phldrT="1"/>
      <dgm:spPr/>
      <dgm:t>
        <a:bodyPr/>
        <a:lstStyle/>
        <a:p>
          <a:endParaRPr lang="en-US"/>
        </a:p>
      </dgm:t>
    </dgm:pt>
    <dgm:pt modelId="{0273474D-376F-4B8F-893D-A1A52EF2125A}">
      <dgm:prSet custT="1"/>
      <dgm:spPr/>
      <dgm:t>
        <a:bodyPr/>
        <a:lstStyle/>
        <a:p>
          <a:pPr algn="r"/>
          <a:r>
            <a:rPr lang="ar-SA" sz="2200" b="1" dirty="0">
              <a:latin typeface="Sakkal Majalla" pitchFamily="2" charset="-78"/>
              <a:cs typeface="Sakkal Majalla" pitchFamily="2" charset="-78"/>
            </a:rPr>
            <a:t>العمل كركيزة دعم</a:t>
          </a:r>
          <a:r>
            <a:rPr lang="ar-SA" sz="2200" b="0" dirty="0">
              <a:latin typeface="Sakkal Majalla" pitchFamily="2" charset="-78"/>
              <a:cs typeface="Sakkal Majalla" pitchFamily="2" charset="-78"/>
            </a:rPr>
            <a:t>، لا سيما للفئات المستضعفة والأطفال والنساء والمهاجرين المتضرّرين من العنف والوصم </a:t>
          </a:r>
        </a:p>
        <a:p>
          <a:pPr algn="r"/>
          <a:endParaRPr lang="en-US" sz="1700" b="1" dirty="0"/>
        </a:p>
        <a:p>
          <a:pPr algn="r"/>
          <a:r>
            <a:rPr lang="ar-LB" sz="2200" b="1" dirty="0">
              <a:latin typeface="Sakkal Majalla" pitchFamily="2" charset="-78"/>
              <a:cs typeface="Sakkal Majalla" pitchFamily="2" charset="-78"/>
            </a:rPr>
            <a:t>المساهمة </a:t>
          </a:r>
          <a:r>
            <a:rPr lang="ar-SA" sz="2200" b="1" dirty="0">
              <a:latin typeface="Sakkal Majalla" pitchFamily="2" charset="-78"/>
              <a:cs typeface="Sakkal Majalla" pitchFamily="2" charset="-78"/>
            </a:rPr>
            <a:t>في إيجاد طرق مبتكرة </a:t>
          </a:r>
          <a:r>
            <a:rPr lang="ar-SA" sz="2200" b="0" dirty="0">
              <a:latin typeface="Sakkal Majalla" pitchFamily="2" charset="-78"/>
              <a:cs typeface="Sakkal Majalla" pitchFamily="2" charset="-78"/>
            </a:rPr>
            <a:t>لمواصلة تقديم الخدمات المجتمعية وتعزيز شبكات الدعم في أوقات الحزن الشديد مثل الجنازات أو أوقات الفرح مثل الولادة والزواج</a:t>
          </a:r>
          <a:endParaRPr lang="en-US" sz="2200" b="0" dirty="0">
            <a:latin typeface="Sakkal Majalla" pitchFamily="2" charset="-78"/>
            <a:cs typeface="Sakkal Majalla" pitchFamily="2" charset="-78"/>
          </a:endParaRPr>
        </a:p>
      </dgm:t>
    </dgm:pt>
    <dgm:pt modelId="{5CCEA3A8-79DB-4BEC-8720-92A18FF8584D}" type="parTrans" cxnId="{5A25AC91-B0A6-4095-8A39-55E1077A1F88}">
      <dgm:prSet/>
      <dgm:spPr/>
      <dgm:t>
        <a:bodyPr/>
        <a:lstStyle/>
        <a:p>
          <a:endParaRPr lang="en-US"/>
        </a:p>
      </dgm:t>
    </dgm:pt>
    <dgm:pt modelId="{4B6BC303-2BF4-4B71-8D51-917479F53DBB}" type="sibTrans" cxnId="{5A25AC91-B0A6-4095-8A39-55E1077A1F88}">
      <dgm:prSet phldrT="2"/>
      <dgm:spPr/>
      <dgm:t>
        <a:bodyPr/>
        <a:lstStyle/>
        <a:p>
          <a:endParaRPr lang="en-US"/>
        </a:p>
      </dgm:t>
    </dgm:pt>
    <dgm:pt modelId="{B09DC7AF-D858-42FC-9A27-B06C58BB0A73}">
      <dgm:prSet custT="1"/>
      <dgm:spPr/>
      <dgm:t>
        <a:bodyPr/>
        <a:lstStyle/>
        <a:p>
          <a:endParaRPr lang="en-US" sz="1700" b="0" dirty="0">
            <a:latin typeface="+mn-lt"/>
          </a:endParaRPr>
        </a:p>
      </dgm:t>
    </dgm:pt>
    <dgm:pt modelId="{3EDC8028-4748-423A-A7FC-74203C32FE8A}" type="parTrans" cxnId="{404713BE-1E0E-40FF-8FB5-852E4D524672}">
      <dgm:prSet/>
      <dgm:spPr/>
      <dgm:t>
        <a:bodyPr/>
        <a:lstStyle/>
        <a:p>
          <a:endParaRPr lang="en-US"/>
        </a:p>
      </dgm:t>
    </dgm:pt>
    <dgm:pt modelId="{95D19C38-5D7B-45BF-9056-57B6806621A7}" type="sibTrans" cxnId="{404713BE-1E0E-40FF-8FB5-852E4D524672}">
      <dgm:prSet phldrT="6"/>
      <dgm:spPr/>
      <dgm:t>
        <a:bodyPr/>
        <a:lstStyle/>
        <a:p>
          <a:endParaRPr lang="en-US"/>
        </a:p>
      </dgm:t>
    </dgm:pt>
    <dgm:pt modelId="{D7DE9CBF-8959-45D9-B6FA-7B79545986B3}">
      <dgm:prSet custT="1"/>
      <dgm:spPr/>
      <dgm:t>
        <a:bodyPr/>
        <a:lstStyle/>
        <a:p>
          <a:pPr algn="l"/>
          <a:endParaRPr lang="en-US" sz="1700" dirty="0"/>
        </a:p>
        <a:p>
          <a:pPr algn="l"/>
          <a:endParaRPr lang="en-US" sz="1700" dirty="0"/>
        </a:p>
      </dgm:t>
    </dgm:pt>
    <dgm:pt modelId="{CC73F72A-BE3D-4D09-BAF6-94FE63105226}" type="parTrans" cxnId="{15B29357-3B2E-4A9F-9104-6262F77F629F}">
      <dgm:prSet/>
      <dgm:spPr/>
      <dgm:t>
        <a:bodyPr/>
        <a:lstStyle/>
        <a:p>
          <a:endParaRPr lang="en-US"/>
        </a:p>
      </dgm:t>
    </dgm:pt>
    <dgm:pt modelId="{2C3BE1C3-66D6-40DF-981F-774168D2741A}" type="sibTrans" cxnId="{15B29357-3B2E-4A9F-9104-6262F77F629F}">
      <dgm:prSet/>
      <dgm:spPr/>
      <dgm:t>
        <a:bodyPr/>
        <a:lstStyle/>
        <a:p>
          <a:endParaRPr lang="en-US"/>
        </a:p>
      </dgm:t>
    </dgm:pt>
    <dgm:pt modelId="{EE3949B3-0DAD-4E40-9E0A-3BC4A148D1DF}">
      <dgm:prSet custT="1"/>
      <dgm:spPr/>
      <dgm:t>
        <a:bodyPr/>
        <a:lstStyle/>
        <a:p>
          <a:endParaRPr lang="en-US" sz="1700" dirty="0"/>
        </a:p>
      </dgm:t>
    </dgm:pt>
    <dgm:pt modelId="{A46A3E55-2F9E-4593-9100-DA89D9CB7793}" type="parTrans" cxnId="{E0AB037B-E369-4B60-BA35-CDAFB3FB6DED}">
      <dgm:prSet/>
      <dgm:spPr/>
      <dgm:t>
        <a:bodyPr/>
        <a:lstStyle/>
        <a:p>
          <a:endParaRPr lang="en-US"/>
        </a:p>
      </dgm:t>
    </dgm:pt>
    <dgm:pt modelId="{1F03DBC4-7B9B-41B7-909A-7C2D890D49FE}" type="sibTrans" cxnId="{E0AB037B-E369-4B60-BA35-CDAFB3FB6DED}">
      <dgm:prSet/>
      <dgm:spPr/>
      <dgm:t>
        <a:bodyPr/>
        <a:lstStyle/>
        <a:p>
          <a:endParaRPr lang="en-US"/>
        </a:p>
      </dgm:t>
    </dgm:pt>
    <dgm:pt modelId="{10786FE1-4039-483C-8BF7-622382993AD4}" type="pres">
      <dgm:prSet presAssocID="{D842D843-1B82-454D-9522-79AAC0D55452}" presName="vert0" presStyleCnt="0">
        <dgm:presLayoutVars>
          <dgm:dir/>
          <dgm:animOne val="branch"/>
          <dgm:animLvl val="lvl"/>
        </dgm:presLayoutVars>
      </dgm:prSet>
      <dgm:spPr/>
    </dgm:pt>
    <dgm:pt modelId="{CFC4CAB5-5ABD-48BC-9F61-03FC20F6251B}" type="pres">
      <dgm:prSet presAssocID="{7C9943F6-D979-4D0D-B73C-BD777C2E6A11}" presName="thickLine" presStyleLbl="alignNode1" presStyleIdx="0" presStyleCnt="5"/>
      <dgm:spPr/>
    </dgm:pt>
    <dgm:pt modelId="{5B1991D5-D38F-4D17-A484-AEBD8BA6114D}" type="pres">
      <dgm:prSet presAssocID="{7C9943F6-D979-4D0D-B73C-BD777C2E6A11}" presName="horz1" presStyleCnt="0"/>
      <dgm:spPr/>
    </dgm:pt>
    <dgm:pt modelId="{1009F757-A15B-44BF-B9EE-BF3D0041BABF}" type="pres">
      <dgm:prSet presAssocID="{7C9943F6-D979-4D0D-B73C-BD777C2E6A11}" presName="tx1" presStyleLbl="revTx" presStyleIdx="0" presStyleCnt="5" custScaleY="86449"/>
      <dgm:spPr/>
    </dgm:pt>
    <dgm:pt modelId="{3C5AD50D-CA9F-4868-B413-26AE50734B0F}" type="pres">
      <dgm:prSet presAssocID="{7C9943F6-D979-4D0D-B73C-BD777C2E6A11}" presName="vert1" presStyleCnt="0"/>
      <dgm:spPr/>
    </dgm:pt>
    <dgm:pt modelId="{094A01D5-807E-4398-8322-8994FAA77822}" type="pres">
      <dgm:prSet presAssocID="{0273474D-376F-4B8F-893D-A1A52EF2125A}" presName="thickLine" presStyleLbl="alignNode1" presStyleIdx="1" presStyleCnt="5"/>
      <dgm:spPr/>
    </dgm:pt>
    <dgm:pt modelId="{80AAA1F6-1EAD-4EC0-B355-007AA030CE4E}" type="pres">
      <dgm:prSet presAssocID="{0273474D-376F-4B8F-893D-A1A52EF2125A}" presName="horz1" presStyleCnt="0"/>
      <dgm:spPr/>
    </dgm:pt>
    <dgm:pt modelId="{7433C5EC-7CF5-4B52-9F48-A586B7467CD7}" type="pres">
      <dgm:prSet presAssocID="{0273474D-376F-4B8F-893D-A1A52EF2125A}" presName="tx1" presStyleLbl="revTx" presStyleIdx="1" presStyleCnt="5" custScaleY="141664" custLinFactNeighborY="11760"/>
      <dgm:spPr/>
    </dgm:pt>
    <dgm:pt modelId="{B5FB28E1-0C32-42E1-A002-4170B471058C}" type="pres">
      <dgm:prSet presAssocID="{0273474D-376F-4B8F-893D-A1A52EF2125A}" presName="vert1" presStyleCnt="0"/>
      <dgm:spPr/>
    </dgm:pt>
    <dgm:pt modelId="{0C54E1B7-3743-49B1-ADAD-A9E3F1DFA50F}" type="pres">
      <dgm:prSet presAssocID="{B09DC7AF-D858-42FC-9A27-B06C58BB0A73}" presName="thickLine" presStyleLbl="alignNode1" presStyleIdx="2" presStyleCnt="5"/>
      <dgm:spPr/>
    </dgm:pt>
    <dgm:pt modelId="{13C28DA2-DC8A-4DCA-994D-385ADDDC7B9C}" type="pres">
      <dgm:prSet presAssocID="{B09DC7AF-D858-42FC-9A27-B06C58BB0A73}" presName="horz1" presStyleCnt="0"/>
      <dgm:spPr/>
    </dgm:pt>
    <dgm:pt modelId="{5AC549E5-7E41-4CCD-A12C-7370EF4368CD}" type="pres">
      <dgm:prSet presAssocID="{B09DC7AF-D858-42FC-9A27-B06C58BB0A73}" presName="tx1" presStyleLbl="revTx" presStyleIdx="2" presStyleCnt="5" custScaleY="119186"/>
      <dgm:spPr/>
    </dgm:pt>
    <dgm:pt modelId="{D99596B5-C82F-45F5-9C44-0DE9D13535A7}" type="pres">
      <dgm:prSet presAssocID="{B09DC7AF-D858-42FC-9A27-B06C58BB0A73}" presName="vert1" presStyleCnt="0"/>
      <dgm:spPr/>
    </dgm:pt>
    <dgm:pt modelId="{D01EB69B-B477-47F6-9105-8ED0BA904FE4}" type="pres">
      <dgm:prSet presAssocID="{D7DE9CBF-8959-45D9-B6FA-7B79545986B3}" presName="thickLine" presStyleLbl="alignNode1" presStyleIdx="3" presStyleCnt="5"/>
      <dgm:spPr/>
    </dgm:pt>
    <dgm:pt modelId="{28EE0887-8FFC-434B-99A7-A2E14F9FF5C2}" type="pres">
      <dgm:prSet presAssocID="{D7DE9CBF-8959-45D9-B6FA-7B79545986B3}" presName="horz1" presStyleCnt="0"/>
      <dgm:spPr/>
    </dgm:pt>
    <dgm:pt modelId="{9CD91392-3155-4FF3-B222-D2D43B76AA9B}" type="pres">
      <dgm:prSet presAssocID="{D7DE9CBF-8959-45D9-B6FA-7B79545986B3}" presName="tx1" presStyleLbl="revTx" presStyleIdx="3" presStyleCnt="5" custScaleY="74681" custLinFactNeighborY="53075"/>
      <dgm:spPr/>
    </dgm:pt>
    <dgm:pt modelId="{8660E6EF-9045-4159-8928-59FDBE70E360}" type="pres">
      <dgm:prSet presAssocID="{D7DE9CBF-8959-45D9-B6FA-7B79545986B3}" presName="vert1" presStyleCnt="0"/>
      <dgm:spPr/>
    </dgm:pt>
    <dgm:pt modelId="{32429D69-B562-4218-9278-DE07D3339DD5}" type="pres">
      <dgm:prSet presAssocID="{EE3949B3-0DAD-4E40-9E0A-3BC4A148D1DF}" presName="thickLine" presStyleLbl="alignNode1" presStyleIdx="4" presStyleCnt="5" custLinFactNeighborX="-878" custLinFactNeighborY="978"/>
      <dgm:spPr/>
    </dgm:pt>
    <dgm:pt modelId="{352AEFEF-7933-4F8C-8057-77C5E115D002}" type="pres">
      <dgm:prSet presAssocID="{EE3949B3-0DAD-4E40-9E0A-3BC4A148D1DF}" presName="horz1" presStyleCnt="0"/>
      <dgm:spPr/>
    </dgm:pt>
    <dgm:pt modelId="{28AEBFDE-9D0D-4349-9E9D-E2136240A45C}" type="pres">
      <dgm:prSet presAssocID="{EE3949B3-0DAD-4E40-9E0A-3BC4A148D1DF}" presName="tx1" presStyleLbl="revTx" presStyleIdx="4" presStyleCnt="5" custScaleY="135289" custLinFactNeighborX="3486" custLinFactNeighborY="53239"/>
      <dgm:spPr/>
    </dgm:pt>
    <dgm:pt modelId="{50CCC1DB-3826-4733-91B5-2E773B0C669B}" type="pres">
      <dgm:prSet presAssocID="{EE3949B3-0DAD-4E40-9E0A-3BC4A148D1DF}" presName="vert1" presStyleCnt="0"/>
      <dgm:spPr/>
    </dgm:pt>
  </dgm:ptLst>
  <dgm:cxnLst>
    <dgm:cxn modelId="{01456107-CD6A-4FF9-A8A4-6CB433C75ED7}" type="presOf" srcId="{B09DC7AF-D858-42FC-9A27-B06C58BB0A73}" destId="{5AC549E5-7E41-4CCD-A12C-7370EF4368CD}" srcOrd="0" destOrd="0" presId="urn:microsoft.com/office/officeart/2008/layout/LinedList"/>
    <dgm:cxn modelId="{F367864A-4344-4F0E-AA19-6688151A8AE9}" type="presOf" srcId="{7C9943F6-D979-4D0D-B73C-BD777C2E6A11}" destId="{1009F757-A15B-44BF-B9EE-BF3D0041BABF}" srcOrd="0" destOrd="0" presId="urn:microsoft.com/office/officeart/2008/layout/LinedList"/>
    <dgm:cxn modelId="{15B29357-3B2E-4A9F-9104-6262F77F629F}" srcId="{D842D843-1B82-454D-9522-79AAC0D55452}" destId="{D7DE9CBF-8959-45D9-B6FA-7B79545986B3}" srcOrd="3" destOrd="0" parTransId="{CC73F72A-BE3D-4D09-BAF6-94FE63105226}" sibTransId="{2C3BE1C3-66D6-40DF-981F-774168D2741A}"/>
    <dgm:cxn modelId="{E0AB037B-E369-4B60-BA35-CDAFB3FB6DED}" srcId="{D842D843-1B82-454D-9522-79AAC0D55452}" destId="{EE3949B3-0DAD-4E40-9E0A-3BC4A148D1DF}" srcOrd="4" destOrd="0" parTransId="{A46A3E55-2F9E-4593-9100-DA89D9CB7793}" sibTransId="{1F03DBC4-7B9B-41B7-909A-7C2D890D49FE}"/>
    <dgm:cxn modelId="{5A25AC91-B0A6-4095-8A39-55E1077A1F88}" srcId="{D842D843-1B82-454D-9522-79AAC0D55452}" destId="{0273474D-376F-4B8F-893D-A1A52EF2125A}" srcOrd="1" destOrd="0" parTransId="{5CCEA3A8-79DB-4BEC-8720-92A18FF8584D}" sibTransId="{4B6BC303-2BF4-4B71-8D51-917479F53DBB}"/>
    <dgm:cxn modelId="{D77874AA-27EF-4EAF-A270-D03EB4FE7B20}" srcId="{D842D843-1B82-454D-9522-79AAC0D55452}" destId="{7C9943F6-D979-4D0D-B73C-BD777C2E6A11}" srcOrd="0" destOrd="0" parTransId="{E8AE724C-9A5F-4CD0-8094-788E2147EDAA}" sibTransId="{6EB6728C-984E-4174-AA10-3554F5C17FB6}"/>
    <dgm:cxn modelId="{C22966AD-DC24-4C7B-ADDA-469FDF223D8E}" type="presOf" srcId="{0273474D-376F-4B8F-893D-A1A52EF2125A}" destId="{7433C5EC-7CF5-4B52-9F48-A586B7467CD7}" srcOrd="0" destOrd="0" presId="urn:microsoft.com/office/officeart/2008/layout/LinedList"/>
    <dgm:cxn modelId="{00E7E8AE-79F6-4158-853A-840C762D8661}" type="presOf" srcId="{D7DE9CBF-8959-45D9-B6FA-7B79545986B3}" destId="{9CD91392-3155-4FF3-B222-D2D43B76AA9B}" srcOrd="0" destOrd="0" presId="urn:microsoft.com/office/officeart/2008/layout/LinedList"/>
    <dgm:cxn modelId="{404713BE-1E0E-40FF-8FB5-852E4D524672}" srcId="{D842D843-1B82-454D-9522-79AAC0D55452}" destId="{B09DC7AF-D858-42FC-9A27-B06C58BB0A73}" srcOrd="2" destOrd="0" parTransId="{3EDC8028-4748-423A-A7FC-74203C32FE8A}" sibTransId="{95D19C38-5D7B-45BF-9056-57B6806621A7}"/>
    <dgm:cxn modelId="{F74D4AC5-7ADB-46EB-86BF-C8239A894A62}" type="presOf" srcId="{EE3949B3-0DAD-4E40-9E0A-3BC4A148D1DF}" destId="{28AEBFDE-9D0D-4349-9E9D-E2136240A45C}" srcOrd="0" destOrd="0" presId="urn:microsoft.com/office/officeart/2008/layout/LinedList"/>
    <dgm:cxn modelId="{261448E9-7E8D-4D49-98E2-AAEF631E7F66}" type="presOf" srcId="{D842D843-1B82-454D-9522-79AAC0D55452}" destId="{10786FE1-4039-483C-8BF7-622382993AD4}" srcOrd="0" destOrd="0" presId="urn:microsoft.com/office/officeart/2008/layout/LinedList"/>
    <dgm:cxn modelId="{249F7D58-B579-421D-B49E-F6E27C74A0FE}" type="presParOf" srcId="{10786FE1-4039-483C-8BF7-622382993AD4}" destId="{CFC4CAB5-5ABD-48BC-9F61-03FC20F6251B}" srcOrd="0" destOrd="0" presId="urn:microsoft.com/office/officeart/2008/layout/LinedList"/>
    <dgm:cxn modelId="{8D5339D2-2482-4AA2-9433-8F2C54BCAFB1}" type="presParOf" srcId="{10786FE1-4039-483C-8BF7-622382993AD4}" destId="{5B1991D5-D38F-4D17-A484-AEBD8BA6114D}" srcOrd="1" destOrd="0" presId="urn:microsoft.com/office/officeart/2008/layout/LinedList"/>
    <dgm:cxn modelId="{E068DB0E-3A9F-42B4-84A1-8720C82B5B09}" type="presParOf" srcId="{5B1991D5-D38F-4D17-A484-AEBD8BA6114D}" destId="{1009F757-A15B-44BF-B9EE-BF3D0041BABF}" srcOrd="0" destOrd="0" presId="urn:microsoft.com/office/officeart/2008/layout/LinedList"/>
    <dgm:cxn modelId="{CE89CE24-D10B-4A7F-BCC5-0A15E5C4726A}" type="presParOf" srcId="{5B1991D5-D38F-4D17-A484-AEBD8BA6114D}" destId="{3C5AD50D-CA9F-4868-B413-26AE50734B0F}" srcOrd="1" destOrd="0" presId="urn:microsoft.com/office/officeart/2008/layout/LinedList"/>
    <dgm:cxn modelId="{418CDB5F-BD59-49A0-AD6C-C00A850E5A69}" type="presParOf" srcId="{10786FE1-4039-483C-8BF7-622382993AD4}" destId="{094A01D5-807E-4398-8322-8994FAA77822}" srcOrd="2" destOrd="0" presId="urn:microsoft.com/office/officeart/2008/layout/LinedList"/>
    <dgm:cxn modelId="{C5B2376A-1DF2-423F-99A5-928549C500AA}" type="presParOf" srcId="{10786FE1-4039-483C-8BF7-622382993AD4}" destId="{80AAA1F6-1EAD-4EC0-B355-007AA030CE4E}" srcOrd="3" destOrd="0" presId="urn:microsoft.com/office/officeart/2008/layout/LinedList"/>
    <dgm:cxn modelId="{33F62951-D75D-47C7-86CC-63194E77CB4B}" type="presParOf" srcId="{80AAA1F6-1EAD-4EC0-B355-007AA030CE4E}" destId="{7433C5EC-7CF5-4B52-9F48-A586B7467CD7}" srcOrd="0" destOrd="0" presId="urn:microsoft.com/office/officeart/2008/layout/LinedList"/>
    <dgm:cxn modelId="{323B6444-EA87-4C77-9B2F-430A4D63921D}" type="presParOf" srcId="{80AAA1F6-1EAD-4EC0-B355-007AA030CE4E}" destId="{B5FB28E1-0C32-42E1-A002-4170B471058C}" srcOrd="1" destOrd="0" presId="urn:microsoft.com/office/officeart/2008/layout/LinedList"/>
    <dgm:cxn modelId="{9245C13E-3459-427E-90AF-177DB1DD89FE}" type="presParOf" srcId="{10786FE1-4039-483C-8BF7-622382993AD4}" destId="{0C54E1B7-3743-49B1-ADAD-A9E3F1DFA50F}" srcOrd="4" destOrd="0" presId="urn:microsoft.com/office/officeart/2008/layout/LinedList"/>
    <dgm:cxn modelId="{078DA538-A60A-4E87-BB87-4B3B63CD381D}" type="presParOf" srcId="{10786FE1-4039-483C-8BF7-622382993AD4}" destId="{13C28DA2-DC8A-4DCA-994D-385ADDDC7B9C}" srcOrd="5" destOrd="0" presId="urn:microsoft.com/office/officeart/2008/layout/LinedList"/>
    <dgm:cxn modelId="{86277443-413E-4412-BDA6-FD56A7739CDE}" type="presParOf" srcId="{13C28DA2-DC8A-4DCA-994D-385ADDDC7B9C}" destId="{5AC549E5-7E41-4CCD-A12C-7370EF4368CD}" srcOrd="0" destOrd="0" presId="urn:microsoft.com/office/officeart/2008/layout/LinedList"/>
    <dgm:cxn modelId="{D9F06B42-90AB-4C79-9B38-74943F6FC3C6}" type="presParOf" srcId="{13C28DA2-DC8A-4DCA-994D-385ADDDC7B9C}" destId="{D99596B5-C82F-45F5-9C44-0DE9D13535A7}" srcOrd="1" destOrd="0" presId="urn:microsoft.com/office/officeart/2008/layout/LinedList"/>
    <dgm:cxn modelId="{C06EBD47-C980-44AC-B12E-085ABAE19308}" type="presParOf" srcId="{10786FE1-4039-483C-8BF7-622382993AD4}" destId="{D01EB69B-B477-47F6-9105-8ED0BA904FE4}" srcOrd="6" destOrd="0" presId="urn:microsoft.com/office/officeart/2008/layout/LinedList"/>
    <dgm:cxn modelId="{DB8A8A29-992D-49CC-9681-4E0C84C77EAA}" type="presParOf" srcId="{10786FE1-4039-483C-8BF7-622382993AD4}" destId="{28EE0887-8FFC-434B-99A7-A2E14F9FF5C2}" srcOrd="7" destOrd="0" presId="urn:microsoft.com/office/officeart/2008/layout/LinedList"/>
    <dgm:cxn modelId="{065D06E9-D5C6-4194-99E0-CDF99D9883B0}" type="presParOf" srcId="{28EE0887-8FFC-434B-99A7-A2E14F9FF5C2}" destId="{9CD91392-3155-4FF3-B222-D2D43B76AA9B}" srcOrd="0" destOrd="0" presId="urn:microsoft.com/office/officeart/2008/layout/LinedList"/>
    <dgm:cxn modelId="{162EDBC5-4C53-4EE1-AE08-0219803A7A7C}" type="presParOf" srcId="{28EE0887-8FFC-434B-99A7-A2E14F9FF5C2}" destId="{8660E6EF-9045-4159-8928-59FDBE70E360}" srcOrd="1" destOrd="0" presId="urn:microsoft.com/office/officeart/2008/layout/LinedList"/>
    <dgm:cxn modelId="{3FF23887-C315-49E4-A5D8-9EA657865E7B}" type="presParOf" srcId="{10786FE1-4039-483C-8BF7-622382993AD4}" destId="{32429D69-B562-4218-9278-DE07D3339DD5}" srcOrd="8" destOrd="0" presId="urn:microsoft.com/office/officeart/2008/layout/LinedList"/>
    <dgm:cxn modelId="{8E34851A-C357-4993-A3C8-EFD9344B7225}" type="presParOf" srcId="{10786FE1-4039-483C-8BF7-622382993AD4}" destId="{352AEFEF-7933-4F8C-8057-77C5E115D002}" srcOrd="9" destOrd="0" presId="urn:microsoft.com/office/officeart/2008/layout/LinedList"/>
    <dgm:cxn modelId="{10B3D217-467A-4AD2-A9CB-C8E6C008357F}" type="presParOf" srcId="{352AEFEF-7933-4F8C-8057-77C5E115D002}" destId="{28AEBFDE-9D0D-4349-9E9D-E2136240A45C}" srcOrd="0" destOrd="0" presId="urn:microsoft.com/office/officeart/2008/layout/LinedList"/>
    <dgm:cxn modelId="{A84ECCD6-6909-4649-9F59-9A7189BA3EB6}" type="presParOf" srcId="{352AEFEF-7933-4F8C-8057-77C5E115D002}" destId="{50CCC1DB-3826-4733-91B5-2E773B0C66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6F5C3F-461C-4601-B282-08E2E27A5E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1FD225-5803-451D-8C96-D413424B3391}">
      <dgm:prSet custT="1"/>
      <dgm:spPr>
        <a:solidFill>
          <a:srgbClr val="00B0F0"/>
        </a:solidFill>
      </dgm:spPr>
      <dgm:t>
        <a:bodyPr/>
        <a:lstStyle/>
        <a:p>
          <a:pPr algn="l"/>
          <a:endParaRPr lang="en-IN" sz="2200" b="1" dirty="0">
            <a:latin typeface="+mn-lt"/>
            <a:cs typeface="Arial" panose="020B0604020202020204" pitchFamily="34" charset="0"/>
          </a:endParaRPr>
        </a:p>
        <a:p>
          <a:pPr algn="r"/>
          <a:r>
            <a:rPr lang="ar-SA" sz="2800" b="1" dirty="0">
              <a:solidFill>
                <a:schemeClr val="bg1"/>
              </a:solidFill>
              <a:latin typeface="Sakkal Majalla" pitchFamily="2" charset="-78"/>
              <a:cs typeface="Sakkal Majalla" pitchFamily="2" charset="-78"/>
            </a:rPr>
            <a:t>التصدّي للمعلومات </a:t>
          </a:r>
          <a:r>
            <a:rPr lang="ar-LB" sz="2800" b="1" dirty="0">
              <a:solidFill>
                <a:schemeClr val="bg1"/>
              </a:solidFill>
              <a:latin typeface="Sakkal Majalla" pitchFamily="2" charset="-78"/>
              <a:cs typeface="Sakkal Majalla" pitchFamily="2" charset="-78"/>
            </a:rPr>
            <a:t>المغلوطة</a:t>
          </a:r>
          <a:r>
            <a:rPr lang="ar-SA" sz="2800" b="1" dirty="0">
              <a:solidFill>
                <a:schemeClr val="bg1"/>
              </a:solidFill>
              <a:latin typeface="Sakkal Majalla" pitchFamily="2" charset="-78"/>
              <a:cs typeface="Sakkal Majalla" pitchFamily="2" charset="-78"/>
            </a:rPr>
            <a:t> والشائعات</a:t>
          </a:r>
        </a:p>
        <a:p>
          <a:pPr algn="just" rtl="1"/>
          <a:r>
            <a:rPr lang="ar-SA" sz="2400" b="0" dirty="0">
              <a:solidFill>
                <a:schemeClr val="bg1"/>
              </a:solidFill>
              <a:latin typeface="Sakkal Majalla" pitchFamily="2" charset="-78"/>
              <a:cs typeface="Sakkal Majalla" pitchFamily="2" charset="-78"/>
            </a:rPr>
            <a:t> 1. تبادل المعلومات الدقيقة فقط والاستشهاد بمصادر موثوقة مثل البيانات الصادرة عن منظمة الصحة العالمية واليونيسف ومركز مكافحة الأمراض والوقاية </a:t>
          </a:r>
          <a:r>
            <a:rPr lang="ar-LB" sz="2400" b="0" dirty="0">
              <a:solidFill>
                <a:schemeClr val="bg1"/>
              </a:solidFill>
              <a:latin typeface="Sakkal Majalla" pitchFamily="2" charset="-78"/>
              <a:cs typeface="Sakkal Majalla" pitchFamily="2" charset="-78"/>
            </a:rPr>
            <a:t>،</a:t>
          </a:r>
          <a:r>
            <a:rPr lang="ar-SA" sz="2400" b="0" dirty="0">
              <a:solidFill>
                <a:schemeClr val="bg1"/>
              </a:solidFill>
              <a:latin typeface="Sakkal Majalla" pitchFamily="2" charset="-78"/>
              <a:cs typeface="Sakkal Majalla" pitchFamily="2" charset="-78"/>
            </a:rPr>
            <a:t> و</a:t>
          </a:r>
          <a:r>
            <a:rPr lang="ar-LB" sz="2400" b="0" dirty="0">
              <a:solidFill>
                <a:schemeClr val="bg1"/>
              </a:solidFill>
              <a:latin typeface="Sakkal Majalla" pitchFamily="2" charset="-78"/>
              <a:cs typeface="Sakkal Majalla" pitchFamily="2" charset="-78"/>
            </a:rPr>
            <a:t>المصادر </a:t>
          </a:r>
          <a:r>
            <a:rPr lang="ar-SA" sz="2400" b="0" dirty="0">
              <a:solidFill>
                <a:schemeClr val="bg1"/>
              </a:solidFill>
              <a:latin typeface="Sakkal Majalla" pitchFamily="2" charset="-78"/>
              <a:cs typeface="Sakkal Majalla" pitchFamily="2" charset="-78"/>
            </a:rPr>
            <a:t>الحكومة</a:t>
          </a:r>
          <a:r>
            <a:rPr lang="ar-LB" sz="2400" b="0" dirty="0">
              <a:solidFill>
                <a:schemeClr val="bg1"/>
              </a:solidFill>
              <a:latin typeface="Sakkal Majalla" pitchFamily="2" charset="-78"/>
              <a:cs typeface="Sakkal Majalla" pitchFamily="2" charset="-78"/>
            </a:rPr>
            <a:t> </a:t>
          </a:r>
          <a:endParaRPr lang="en-US" sz="2400" b="0" dirty="0">
            <a:solidFill>
              <a:schemeClr val="bg1"/>
            </a:solidFill>
            <a:latin typeface="Sakkal Majalla" pitchFamily="2" charset="-78"/>
            <a:cs typeface="Sakkal Majalla" pitchFamily="2" charset="-78"/>
          </a:endParaRPr>
        </a:p>
        <a:p>
          <a:pPr algn="just" rtl="1"/>
          <a:r>
            <a:rPr lang="ar-SA" sz="2400" b="0" dirty="0">
              <a:solidFill>
                <a:schemeClr val="bg1"/>
              </a:solidFill>
              <a:latin typeface="Sakkal Majalla" pitchFamily="2" charset="-78"/>
              <a:cs typeface="Sakkal Majalla" pitchFamily="2" charset="-78"/>
            </a:rPr>
            <a:t>2. إنشاء آلية لجمع </a:t>
          </a:r>
          <a:r>
            <a:rPr lang="ar-LB" sz="2400" b="0" dirty="0" err="1">
              <a:solidFill>
                <a:schemeClr val="bg1"/>
              </a:solidFill>
              <a:latin typeface="Sakkal Majalla" pitchFamily="2" charset="-78"/>
              <a:cs typeface="Sakkal Majalla" pitchFamily="2" charset="-78"/>
            </a:rPr>
            <a:t>ردات</a:t>
          </a:r>
          <a:r>
            <a:rPr lang="ar-LB" sz="2400" b="0" dirty="0">
              <a:solidFill>
                <a:schemeClr val="bg1"/>
              </a:solidFill>
              <a:latin typeface="Sakkal Majalla" pitchFamily="2" charset="-78"/>
              <a:cs typeface="Sakkal Majalla" pitchFamily="2" charset="-78"/>
            </a:rPr>
            <a:t> الفعل و انطباعات المجتمع المحلي و</a:t>
          </a:r>
          <a:r>
            <a:rPr lang="ar-SA" sz="2400" b="0" dirty="0">
              <a:solidFill>
                <a:schemeClr val="bg1"/>
              </a:solidFill>
              <a:latin typeface="Sakkal Majalla" pitchFamily="2" charset="-78"/>
              <a:cs typeface="Sakkal Majalla" pitchFamily="2" charset="-78"/>
            </a:rPr>
            <a:t>بشكلٍ منتظم من أجل فهم </a:t>
          </a:r>
          <a:r>
            <a:rPr lang="ar-LB" sz="2400" b="0" dirty="0">
              <a:solidFill>
                <a:schemeClr val="bg1"/>
              </a:solidFill>
              <a:latin typeface="Sakkal Majalla" pitchFamily="2" charset="-78"/>
              <a:cs typeface="Sakkal Majalla" pitchFamily="2" charset="-78"/>
            </a:rPr>
            <a:t>ال</a:t>
          </a:r>
          <a:r>
            <a:rPr lang="ar-SA" sz="2400" b="0" dirty="0">
              <a:solidFill>
                <a:schemeClr val="bg1"/>
              </a:solidFill>
              <a:latin typeface="Sakkal Majalla" pitchFamily="2" charset="-78"/>
              <a:cs typeface="Sakkal Majalla" pitchFamily="2" charset="-78"/>
            </a:rPr>
            <a:t>مخاوف</a:t>
          </a:r>
          <a:r>
            <a:rPr lang="ar-LB" sz="2400" b="0" dirty="0">
              <a:solidFill>
                <a:schemeClr val="bg1"/>
              </a:solidFill>
              <a:latin typeface="Sakkal Majalla" pitchFamily="2" charset="-78"/>
              <a:cs typeface="Sakkal Majalla" pitchFamily="2" charset="-78"/>
            </a:rPr>
            <a:t> ومعالجتها </a:t>
          </a:r>
          <a:endParaRPr lang="ar-SA" sz="2400" b="0" dirty="0">
            <a:solidFill>
              <a:schemeClr val="bg1"/>
            </a:solidFill>
            <a:latin typeface="Sakkal Majalla" pitchFamily="2" charset="-78"/>
            <a:cs typeface="Sakkal Majalla" pitchFamily="2" charset="-78"/>
          </a:endParaRPr>
        </a:p>
        <a:p>
          <a:pPr algn="just" rtl="1"/>
          <a:r>
            <a:rPr lang="ar-SA" sz="2400" b="0" dirty="0">
              <a:solidFill>
                <a:schemeClr val="bg1"/>
              </a:solidFill>
              <a:latin typeface="Sakkal Majalla" pitchFamily="2" charset="-78"/>
              <a:cs typeface="Sakkal Majalla" pitchFamily="2" charset="-78"/>
            </a:rPr>
            <a:t>3. </a:t>
          </a:r>
          <a:r>
            <a:rPr lang="ar-LB" sz="2400" b="0" dirty="0" err="1">
              <a:solidFill>
                <a:schemeClr val="bg1"/>
              </a:solidFill>
              <a:latin typeface="Sakkal Majalla" pitchFamily="2" charset="-78"/>
              <a:cs typeface="Sakkal Majalla" pitchFamily="2" charset="-78"/>
            </a:rPr>
            <a:t>دهض</a:t>
          </a:r>
          <a:r>
            <a:rPr lang="ar-LB" sz="2400" b="0" dirty="0">
              <a:solidFill>
                <a:schemeClr val="bg1"/>
              </a:solidFill>
              <a:latin typeface="Sakkal Majalla" pitchFamily="2" charset="-78"/>
              <a:cs typeface="Sakkal Majalla" pitchFamily="2" charset="-78"/>
            </a:rPr>
            <a:t> المعلومات المغلوطة ونشر المعلومات العلمية التي لا تتعارض مع </a:t>
          </a:r>
          <a:r>
            <a:rPr lang="ar-LB" sz="2400" b="0" dirty="0" err="1">
              <a:solidFill>
                <a:schemeClr val="bg1"/>
              </a:solidFill>
              <a:latin typeface="Sakkal Majalla" pitchFamily="2" charset="-78"/>
              <a:cs typeface="Sakkal Majalla" pitchFamily="2" charset="-78"/>
            </a:rPr>
            <a:t>االعتقدات</a:t>
          </a:r>
          <a:r>
            <a:rPr lang="ar-LB" sz="2400" b="0" dirty="0">
              <a:solidFill>
                <a:schemeClr val="bg1"/>
              </a:solidFill>
              <a:latin typeface="Sakkal Majalla" pitchFamily="2" charset="-78"/>
              <a:cs typeface="Sakkal Majalla" pitchFamily="2" charset="-78"/>
            </a:rPr>
            <a:t> الدينية </a:t>
          </a:r>
          <a:endParaRPr lang="ar-SA" sz="2400" b="0" dirty="0">
            <a:solidFill>
              <a:schemeClr val="bg1"/>
            </a:solidFill>
            <a:latin typeface="Sakkal Majalla" pitchFamily="2" charset="-78"/>
            <a:cs typeface="Sakkal Majalla" pitchFamily="2" charset="-78"/>
          </a:endParaRPr>
        </a:p>
        <a:p>
          <a:pPr algn="just" rtl="1"/>
          <a:r>
            <a:rPr lang="ar-SA" sz="2400" b="0" dirty="0">
              <a:solidFill>
                <a:schemeClr val="bg1"/>
              </a:solidFill>
              <a:latin typeface="Sakkal Majalla" pitchFamily="2" charset="-78"/>
              <a:cs typeface="Sakkal Majalla" pitchFamily="2" charset="-78"/>
            </a:rPr>
            <a:t> 4. إيصال المعلومات بطريقة لا تنشر الذعر والخوف بين الناس</a:t>
          </a:r>
        </a:p>
        <a:p>
          <a:pPr algn="l"/>
          <a:endParaRPr lang="en-IN" sz="1400" dirty="0">
            <a:latin typeface="+mj-lt"/>
            <a:cs typeface="Arial" panose="020B0604020202020204" pitchFamily="34" charset="0"/>
          </a:endParaRPr>
        </a:p>
      </dgm:t>
    </dgm:pt>
    <dgm:pt modelId="{08D44658-BE61-4EDA-8FC3-B99A1D652322}" type="parTrans" cxnId="{72B0EC87-0091-4B1C-8A26-313AFD988CA5}">
      <dgm:prSet/>
      <dgm:spPr/>
      <dgm:t>
        <a:bodyPr/>
        <a:lstStyle/>
        <a:p>
          <a:endParaRPr lang="en-US"/>
        </a:p>
      </dgm:t>
    </dgm:pt>
    <dgm:pt modelId="{3E33A02C-348E-44F5-9A63-BB0FED91B449}" type="sibTrans" cxnId="{72B0EC87-0091-4B1C-8A26-313AFD988CA5}">
      <dgm:prSet/>
      <dgm:spPr/>
      <dgm:t>
        <a:bodyPr/>
        <a:lstStyle/>
        <a:p>
          <a:endParaRPr lang="en-US"/>
        </a:p>
      </dgm:t>
    </dgm:pt>
    <dgm:pt modelId="{6270E200-0EBC-4B83-B810-1C1A9DC5261D}" type="pres">
      <dgm:prSet presAssocID="{4C6F5C3F-461C-4601-B282-08E2E27A5E1C}" presName="linear" presStyleCnt="0">
        <dgm:presLayoutVars>
          <dgm:animLvl val="lvl"/>
          <dgm:resizeHandles val="exact"/>
        </dgm:presLayoutVars>
      </dgm:prSet>
      <dgm:spPr/>
    </dgm:pt>
    <dgm:pt modelId="{FCD93022-C609-499B-A83E-061D032DF158}" type="pres">
      <dgm:prSet presAssocID="{DD1FD225-5803-451D-8C96-D413424B3391}" presName="parentText" presStyleLbl="node1" presStyleIdx="0" presStyleCnt="1" custScaleY="508034" custLinFactNeighborX="144" custLinFactNeighborY="-5735">
        <dgm:presLayoutVars>
          <dgm:chMax val="0"/>
          <dgm:bulletEnabled val="1"/>
        </dgm:presLayoutVars>
      </dgm:prSet>
      <dgm:spPr/>
    </dgm:pt>
  </dgm:ptLst>
  <dgm:cxnLst>
    <dgm:cxn modelId="{72B0EC87-0091-4B1C-8A26-313AFD988CA5}" srcId="{4C6F5C3F-461C-4601-B282-08E2E27A5E1C}" destId="{DD1FD225-5803-451D-8C96-D413424B3391}" srcOrd="0" destOrd="0" parTransId="{08D44658-BE61-4EDA-8FC3-B99A1D652322}" sibTransId="{3E33A02C-348E-44F5-9A63-BB0FED91B449}"/>
    <dgm:cxn modelId="{65027597-A122-4E46-86FA-139B9D74A5A3}" type="presOf" srcId="{4C6F5C3F-461C-4601-B282-08E2E27A5E1C}" destId="{6270E200-0EBC-4B83-B810-1C1A9DC5261D}" srcOrd="0" destOrd="0" presId="urn:microsoft.com/office/officeart/2005/8/layout/vList2"/>
    <dgm:cxn modelId="{B25BF1F4-D769-4007-9892-24CF3BB3EFC9}" type="presOf" srcId="{DD1FD225-5803-451D-8C96-D413424B3391}" destId="{FCD93022-C609-499B-A83E-061D032DF158}" srcOrd="0" destOrd="0" presId="urn:microsoft.com/office/officeart/2005/8/layout/vList2"/>
    <dgm:cxn modelId="{B445DA03-9147-499A-AE5D-E70F7FE92FD6}" type="presParOf" srcId="{6270E200-0EBC-4B83-B810-1C1A9DC5261D}" destId="{FCD93022-C609-499B-A83E-061D032DF15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E32F5C-E7BC-4D7E-A763-F89000B4680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0D2710D-21FD-4340-9D3F-6399683AD377}">
      <dgm:prSet phldrT="[Text]" phldr="0"/>
      <dgm:spPr/>
      <dgm:t>
        <a:bodyPr/>
        <a:lstStyle/>
        <a:p>
          <a:pPr rtl="0"/>
          <a:r>
            <a:rPr lang="ar-SA" dirty="0">
              <a:latin typeface="Sakkal Majalla" pitchFamily="2" charset="-78"/>
              <a:cs typeface="Sakkal Majalla" pitchFamily="2" charset="-78"/>
            </a:rPr>
            <a:t>منشورات مواقع التواصل الاجتماعي</a:t>
          </a:r>
          <a:endParaRPr lang="en-US" dirty="0">
            <a:latin typeface="Sakkal Majalla" pitchFamily="2" charset="-78"/>
            <a:cs typeface="Sakkal Majalla" pitchFamily="2" charset="-78"/>
          </a:endParaRPr>
        </a:p>
      </dgm:t>
    </dgm:pt>
    <dgm:pt modelId="{7F7F9324-810C-4B57-B309-E3CC1D0300BE}" type="parTrans" cxnId="{D5DECA0F-C8C9-42F6-A365-367DF2786F51}">
      <dgm:prSet/>
      <dgm:spPr/>
      <dgm:t>
        <a:bodyPr/>
        <a:lstStyle/>
        <a:p>
          <a:endParaRPr lang="en-US"/>
        </a:p>
      </dgm:t>
    </dgm:pt>
    <dgm:pt modelId="{E00EB6A7-C643-45C1-8779-FBF956FFBFC3}" type="sibTrans" cxnId="{D5DECA0F-C8C9-42F6-A365-367DF2786F51}">
      <dgm:prSet/>
      <dgm:spPr/>
      <dgm:t>
        <a:bodyPr/>
        <a:lstStyle/>
        <a:p>
          <a:endParaRPr lang="en-US"/>
        </a:p>
      </dgm:t>
    </dgm:pt>
    <dgm:pt modelId="{F2D442B0-FE55-4CA7-9F7D-0D814FF555CE}">
      <dgm:prSet phldrT="[Text]" phldr="0"/>
      <dgm:spPr/>
      <dgm:t>
        <a:bodyPr/>
        <a:lstStyle/>
        <a:p>
          <a:pPr rtl="1"/>
          <a:r>
            <a:rPr lang="ar-SA" dirty="0">
              <a:latin typeface="Sakkal Majalla" pitchFamily="2" charset="-78"/>
              <a:cs typeface="Sakkal Majalla" pitchFamily="2" charset="-78"/>
            </a:rPr>
            <a:t>الرسائل القصيرة/الميمات عبر الهواتف المحمولة</a:t>
          </a:r>
          <a:endParaRPr lang="en-US" dirty="0">
            <a:latin typeface="Sakkal Majalla" pitchFamily="2" charset="-78"/>
            <a:cs typeface="Sakkal Majalla" pitchFamily="2" charset="-78"/>
          </a:endParaRPr>
        </a:p>
      </dgm:t>
    </dgm:pt>
    <dgm:pt modelId="{07CB745D-0B75-4A5E-81B1-0603D85DDD21}" type="parTrans" cxnId="{FD71E03A-5F34-4753-ABEE-B5D8B7C1E717}">
      <dgm:prSet/>
      <dgm:spPr/>
      <dgm:t>
        <a:bodyPr/>
        <a:lstStyle/>
        <a:p>
          <a:endParaRPr lang="en-US"/>
        </a:p>
      </dgm:t>
    </dgm:pt>
    <dgm:pt modelId="{E7266EAF-4F8A-485A-A53C-C9744401F7A3}" type="sibTrans" cxnId="{FD71E03A-5F34-4753-ABEE-B5D8B7C1E717}">
      <dgm:prSet/>
      <dgm:spPr/>
      <dgm:t>
        <a:bodyPr/>
        <a:lstStyle/>
        <a:p>
          <a:endParaRPr lang="en-US"/>
        </a:p>
      </dgm:t>
    </dgm:pt>
    <dgm:pt modelId="{BE73D93B-C21C-4AC8-8181-149BE2E446F9}">
      <dgm:prSet phldrT="[Text]" phldr="0"/>
      <dgm:spPr/>
      <dgm:t>
        <a:bodyPr/>
        <a:lstStyle/>
        <a:p>
          <a:pPr rtl="1"/>
          <a:r>
            <a:rPr lang="ar-SA" dirty="0">
              <a:latin typeface="Sakkal Majalla" pitchFamily="2" charset="-78"/>
              <a:cs typeface="Sakkal Majalla" pitchFamily="2" charset="-78"/>
            </a:rPr>
            <a:t>التواصل من خلال الرسومات والنشرات والكتيبات</a:t>
          </a:r>
          <a:endParaRPr lang="en-US" dirty="0">
            <a:latin typeface="Sakkal Majalla" pitchFamily="2" charset="-78"/>
            <a:cs typeface="Sakkal Majalla" pitchFamily="2" charset="-78"/>
          </a:endParaRPr>
        </a:p>
      </dgm:t>
    </dgm:pt>
    <dgm:pt modelId="{24C951FF-D461-470D-BCFC-7B12E6456347}" type="parTrans" cxnId="{12FA26E6-CB1C-4083-82F7-1AEEE6703CC7}">
      <dgm:prSet/>
      <dgm:spPr/>
      <dgm:t>
        <a:bodyPr/>
        <a:lstStyle/>
        <a:p>
          <a:endParaRPr lang="en-US"/>
        </a:p>
      </dgm:t>
    </dgm:pt>
    <dgm:pt modelId="{896BE7A5-A57D-443F-8934-E83C8956E2A7}" type="sibTrans" cxnId="{12FA26E6-CB1C-4083-82F7-1AEEE6703CC7}">
      <dgm:prSet/>
      <dgm:spPr/>
      <dgm:t>
        <a:bodyPr/>
        <a:lstStyle/>
        <a:p>
          <a:endParaRPr lang="en-US"/>
        </a:p>
      </dgm:t>
    </dgm:pt>
    <dgm:pt modelId="{D2BB0059-2CAE-495F-839F-459F445C4C02}">
      <dgm:prSet phldrT="[Text]" phldr="0"/>
      <dgm:spPr/>
      <dgm:t>
        <a:bodyPr/>
        <a:lstStyle/>
        <a:p>
          <a:pPr rtl="1"/>
          <a:r>
            <a:rPr lang="ar-SA" dirty="0">
              <a:latin typeface="Sakkal Majalla" pitchFamily="2" charset="-78"/>
              <a:cs typeface="Sakkal Majalla" pitchFamily="2" charset="-78"/>
            </a:rPr>
            <a:t>الزيارات المنزلية في حال كان ذلك ممكناً وخاصة لدعم الفئات الأكثر ضعفاً</a:t>
          </a:r>
          <a:endParaRPr lang="en-US" dirty="0">
            <a:latin typeface="Sakkal Majalla" pitchFamily="2" charset="-78"/>
            <a:cs typeface="Sakkal Majalla" pitchFamily="2" charset="-78"/>
          </a:endParaRPr>
        </a:p>
      </dgm:t>
    </dgm:pt>
    <dgm:pt modelId="{E7E4033F-3909-44D1-A4AE-ECFD96E593BC}" type="parTrans" cxnId="{E23A2AD5-93EC-4E77-97C8-A9077163A038}">
      <dgm:prSet/>
      <dgm:spPr/>
      <dgm:t>
        <a:bodyPr/>
        <a:lstStyle/>
        <a:p>
          <a:endParaRPr lang="en-US"/>
        </a:p>
      </dgm:t>
    </dgm:pt>
    <dgm:pt modelId="{BBFCA2E7-EB88-408A-B914-6E79BB4D3713}" type="sibTrans" cxnId="{E23A2AD5-93EC-4E77-97C8-A9077163A038}">
      <dgm:prSet/>
      <dgm:spPr/>
      <dgm:t>
        <a:bodyPr/>
        <a:lstStyle/>
        <a:p>
          <a:endParaRPr lang="en-US"/>
        </a:p>
      </dgm:t>
    </dgm:pt>
    <dgm:pt modelId="{96F0A6FD-58FE-4E71-B231-1F4275E5C2BA}">
      <dgm:prSet phldr="0"/>
      <dgm:spPr/>
      <dgm:t>
        <a:bodyPr/>
        <a:lstStyle/>
        <a:p>
          <a:pPr rtl="1"/>
          <a:r>
            <a:rPr lang="ar-SA" dirty="0">
              <a:latin typeface="Sakkal Majalla" pitchFamily="2" charset="-78"/>
              <a:cs typeface="Sakkal Majalla" pitchFamily="2" charset="-78"/>
            </a:rPr>
            <a:t>استبدال الخطابات الجماعية الحية أو اللقاءات الفردية والتفكير في استخدام التطبيقات مثل زوم ويوتيوب ودو وواتساب والخطابات عبر المذياع والهاتف</a:t>
          </a:r>
          <a:endParaRPr lang="en-US" dirty="0">
            <a:latin typeface="Sakkal Majalla" pitchFamily="2" charset="-78"/>
            <a:cs typeface="Sakkal Majalla" pitchFamily="2" charset="-78"/>
          </a:endParaRPr>
        </a:p>
      </dgm:t>
    </dgm:pt>
    <dgm:pt modelId="{C01F419D-8BE9-45DB-81D8-B42A4BB095C1}" type="parTrans" cxnId="{8530F67B-41ED-4684-A4AC-4579719DF7FC}">
      <dgm:prSet/>
      <dgm:spPr/>
      <dgm:t>
        <a:bodyPr/>
        <a:lstStyle/>
        <a:p>
          <a:endParaRPr lang="en-US"/>
        </a:p>
      </dgm:t>
    </dgm:pt>
    <dgm:pt modelId="{0C3A6423-EEFF-4664-BF6F-8FA2A9B007F7}" type="sibTrans" cxnId="{8530F67B-41ED-4684-A4AC-4579719DF7FC}">
      <dgm:prSet/>
      <dgm:spPr/>
      <dgm:t>
        <a:bodyPr/>
        <a:lstStyle/>
        <a:p>
          <a:endParaRPr lang="en-US"/>
        </a:p>
      </dgm:t>
    </dgm:pt>
    <dgm:pt modelId="{7E51DF18-5D48-46F0-8DBC-14CFA13B7D3F}">
      <dgm:prSet phldr="0"/>
      <dgm:spPr/>
      <dgm:t>
        <a:bodyPr/>
        <a:lstStyle/>
        <a:p>
          <a:pPr rtl="1">
            <a:lnSpc>
              <a:spcPct val="100000"/>
            </a:lnSpc>
          </a:pPr>
          <a:r>
            <a:rPr lang="ar-SA" dirty="0">
              <a:latin typeface="Sakkal Majalla" pitchFamily="2" charset="-78"/>
              <a:cs typeface="Sakkal Majalla" pitchFamily="2" charset="-78"/>
            </a:rPr>
            <a:t>إنشاء أشجار الهاتف </a:t>
          </a:r>
        </a:p>
        <a:p>
          <a:pPr rtl="1">
            <a:lnSpc>
              <a:spcPct val="100000"/>
            </a:lnSpc>
          </a:pPr>
          <a:r>
            <a:rPr lang="ar-SA" dirty="0">
              <a:latin typeface="Sakkal Majalla" pitchFamily="2" charset="-78"/>
              <a:cs typeface="Sakkal Majalla" pitchFamily="2" charset="-78"/>
            </a:rPr>
            <a:t>من أجل التواصل</a:t>
          </a:r>
          <a:endParaRPr lang="en-US" dirty="0">
            <a:latin typeface="Sakkal Majalla" pitchFamily="2" charset="-78"/>
            <a:cs typeface="Sakkal Majalla" pitchFamily="2" charset="-78"/>
          </a:endParaRPr>
        </a:p>
      </dgm:t>
    </dgm:pt>
    <dgm:pt modelId="{D4A3EA19-385F-4DEC-822E-B08418AC0A5E}" type="parTrans" cxnId="{299E1A00-5E49-4BFD-A640-7548E7616131}">
      <dgm:prSet/>
      <dgm:spPr/>
      <dgm:t>
        <a:bodyPr/>
        <a:lstStyle/>
        <a:p>
          <a:endParaRPr lang="en-US"/>
        </a:p>
      </dgm:t>
    </dgm:pt>
    <dgm:pt modelId="{03A0CE9B-3D7C-4439-969E-11B70193EF49}" type="sibTrans" cxnId="{299E1A00-5E49-4BFD-A640-7548E7616131}">
      <dgm:prSet/>
      <dgm:spPr/>
      <dgm:t>
        <a:bodyPr/>
        <a:lstStyle/>
        <a:p>
          <a:endParaRPr lang="en-US"/>
        </a:p>
      </dgm:t>
    </dgm:pt>
    <dgm:pt modelId="{4F2E1D1D-A6E2-428A-848F-66EE73D3CCB2}">
      <dgm:prSet phldr="0"/>
      <dgm:spPr/>
      <dgm:t>
        <a:bodyPr/>
        <a:lstStyle/>
        <a:p>
          <a:pPr rtl="0"/>
          <a:r>
            <a:rPr lang="ar-SA" b="0" i="0" dirty="0">
              <a:latin typeface="Sakkal Majalla" pitchFamily="2" charset="-78"/>
              <a:cs typeface="Sakkal Majalla" pitchFamily="2" charset="-78"/>
            </a:rPr>
            <a:t>تقنيات الرد الصوتي التفاعلي</a:t>
          </a:r>
          <a:endParaRPr lang="en-US" dirty="0">
            <a:latin typeface="Sakkal Majalla" pitchFamily="2" charset="-78"/>
            <a:cs typeface="Sakkal Majalla" pitchFamily="2" charset="-78"/>
          </a:endParaRPr>
        </a:p>
      </dgm:t>
    </dgm:pt>
    <dgm:pt modelId="{9F560EC1-3B66-4AD7-BDFB-C0C57734C3FD}" type="parTrans" cxnId="{D8056E89-E3C4-4516-BF59-D2AB4D256A44}">
      <dgm:prSet/>
      <dgm:spPr/>
      <dgm:t>
        <a:bodyPr/>
        <a:lstStyle/>
        <a:p>
          <a:endParaRPr lang="en-US"/>
        </a:p>
      </dgm:t>
    </dgm:pt>
    <dgm:pt modelId="{1C74BB6A-4E9C-43B5-B1C6-597F5F11A762}" type="sibTrans" cxnId="{D8056E89-E3C4-4516-BF59-D2AB4D256A44}">
      <dgm:prSet/>
      <dgm:spPr/>
      <dgm:t>
        <a:bodyPr/>
        <a:lstStyle/>
        <a:p>
          <a:endParaRPr lang="en-US"/>
        </a:p>
      </dgm:t>
    </dgm:pt>
    <dgm:pt modelId="{0A1BCEFB-BD33-47B0-81DE-3F8A652393F0}">
      <dgm:prSet phldr="0"/>
      <dgm:spPr/>
      <dgm:t>
        <a:bodyPr/>
        <a:lstStyle/>
        <a:p>
          <a:pPr rtl="1"/>
          <a:r>
            <a:rPr lang="ar-SA" dirty="0">
              <a:latin typeface="Sakkal Majalla" pitchFamily="2" charset="-78"/>
              <a:cs typeface="Sakkal Majalla" pitchFamily="2" charset="-78"/>
            </a:rPr>
            <a:t>استخدام مكبرات الصوت</a:t>
          </a:r>
          <a:endParaRPr lang="en-US" dirty="0">
            <a:latin typeface="Sakkal Majalla" pitchFamily="2" charset="-78"/>
            <a:cs typeface="Sakkal Majalla" pitchFamily="2" charset="-78"/>
          </a:endParaRPr>
        </a:p>
      </dgm:t>
    </dgm:pt>
    <dgm:pt modelId="{EB748BC4-8C7C-4BC0-A07F-1BB46730EC1D}" type="parTrans" cxnId="{49925C0A-FAC6-4190-89F7-AEC6B1E7B18D}">
      <dgm:prSet/>
      <dgm:spPr/>
      <dgm:t>
        <a:bodyPr/>
        <a:lstStyle/>
        <a:p>
          <a:endParaRPr lang="en-US"/>
        </a:p>
      </dgm:t>
    </dgm:pt>
    <dgm:pt modelId="{5D6D44C1-ACCD-4DDE-853E-0458CC5344DC}" type="sibTrans" cxnId="{49925C0A-FAC6-4190-89F7-AEC6B1E7B18D}">
      <dgm:prSet/>
      <dgm:spPr/>
      <dgm:t>
        <a:bodyPr/>
        <a:lstStyle/>
        <a:p>
          <a:endParaRPr lang="en-US"/>
        </a:p>
      </dgm:t>
    </dgm:pt>
    <dgm:pt modelId="{5C842DE5-18FA-4AB7-8389-79300593F6A6}">
      <dgm:prSet phldr="0"/>
      <dgm:spPr/>
      <dgm:t>
        <a:bodyPr/>
        <a:lstStyle/>
        <a:p>
          <a:pPr rtl="1"/>
          <a:r>
            <a:rPr lang="ar-SA" dirty="0">
              <a:latin typeface="Sakkal Majalla" pitchFamily="2" charset="-78"/>
              <a:cs typeface="Sakkal Majalla" pitchFamily="2" charset="-78"/>
            </a:rPr>
            <a:t>الرسائل التلفازية أو الإذاعية</a:t>
          </a:r>
          <a:endParaRPr lang="en-US" dirty="0">
            <a:latin typeface="Sakkal Majalla" pitchFamily="2" charset="-78"/>
            <a:cs typeface="Sakkal Majalla" pitchFamily="2" charset="-78"/>
          </a:endParaRPr>
        </a:p>
      </dgm:t>
    </dgm:pt>
    <dgm:pt modelId="{A50DC77C-282B-408B-89BB-3B20616021AB}" type="parTrans" cxnId="{C9A629A3-28A8-4C1A-8EB2-FDD0078F3039}">
      <dgm:prSet/>
      <dgm:spPr/>
      <dgm:t>
        <a:bodyPr/>
        <a:lstStyle/>
        <a:p>
          <a:endParaRPr lang="en-US"/>
        </a:p>
      </dgm:t>
    </dgm:pt>
    <dgm:pt modelId="{1DC7199B-763F-4AF4-B1B0-6DFF2405E728}" type="sibTrans" cxnId="{C9A629A3-28A8-4C1A-8EB2-FDD0078F3039}">
      <dgm:prSet/>
      <dgm:spPr/>
      <dgm:t>
        <a:bodyPr/>
        <a:lstStyle/>
        <a:p>
          <a:endParaRPr lang="en-US"/>
        </a:p>
      </dgm:t>
    </dgm:pt>
    <dgm:pt modelId="{D539F767-E6EB-44C2-9BA4-74B13E74D900}" type="pres">
      <dgm:prSet presAssocID="{FBE32F5C-E7BC-4D7E-A763-F89000B4680C}" presName="diagram" presStyleCnt="0">
        <dgm:presLayoutVars>
          <dgm:dir/>
          <dgm:resizeHandles val="exact"/>
        </dgm:presLayoutVars>
      </dgm:prSet>
      <dgm:spPr/>
    </dgm:pt>
    <dgm:pt modelId="{6380C348-F020-42CD-B25C-25B94F5D891E}" type="pres">
      <dgm:prSet presAssocID="{96F0A6FD-58FE-4E71-B231-1F4275E5C2BA}" presName="node" presStyleLbl="node1" presStyleIdx="0" presStyleCnt="9">
        <dgm:presLayoutVars>
          <dgm:bulletEnabled val="1"/>
        </dgm:presLayoutVars>
      </dgm:prSet>
      <dgm:spPr/>
    </dgm:pt>
    <dgm:pt modelId="{9FAF5193-02C1-4735-A69D-239B793E7540}" type="pres">
      <dgm:prSet presAssocID="{0C3A6423-EEFF-4664-BF6F-8FA2A9B007F7}" presName="sibTrans" presStyleCnt="0"/>
      <dgm:spPr/>
    </dgm:pt>
    <dgm:pt modelId="{68CCBD51-FEF9-45B8-BE11-BDFF5C5027D7}" type="pres">
      <dgm:prSet presAssocID="{7E51DF18-5D48-46F0-8DBC-14CFA13B7D3F}" presName="node" presStyleLbl="node1" presStyleIdx="1" presStyleCnt="9">
        <dgm:presLayoutVars>
          <dgm:bulletEnabled val="1"/>
        </dgm:presLayoutVars>
      </dgm:prSet>
      <dgm:spPr/>
    </dgm:pt>
    <dgm:pt modelId="{43AC62BE-1568-4746-8A2E-FAA8E7E63D9C}" type="pres">
      <dgm:prSet presAssocID="{03A0CE9B-3D7C-4439-969E-11B70193EF49}" presName="sibTrans" presStyleCnt="0"/>
      <dgm:spPr/>
    </dgm:pt>
    <dgm:pt modelId="{33D45E26-4ED7-4BD0-BE04-8B68F4AA0888}" type="pres">
      <dgm:prSet presAssocID="{4F2E1D1D-A6E2-428A-848F-66EE73D3CCB2}" presName="node" presStyleLbl="node1" presStyleIdx="2" presStyleCnt="9">
        <dgm:presLayoutVars>
          <dgm:bulletEnabled val="1"/>
        </dgm:presLayoutVars>
      </dgm:prSet>
      <dgm:spPr/>
    </dgm:pt>
    <dgm:pt modelId="{68AE6E90-9FB9-4060-B618-4DD80BD152BB}" type="pres">
      <dgm:prSet presAssocID="{1C74BB6A-4E9C-43B5-B1C6-597F5F11A762}" presName="sibTrans" presStyleCnt="0"/>
      <dgm:spPr/>
    </dgm:pt>
    <dgm:pt modelId="{3C731D6A-CBAB-42FD-9D1A-DC84A25D8C69}" type="pres">
      <dgm:prSet presAssocID="{0A1BCEFB-BD33-47B0-81DE-3F8A652393F0}" presName="node" presStyleLbl="node1" presStyleIdx="3" presStyleCnt="9">
        <dgm:presLayoutVars>
          <dgm:bulletEnabled val="1"/>
        </dgm:presLayoutVars>
      </dgm:prSet>
      <dgm:spPr/>
    </dgm:pt>
    <dgm:pt modelId="{34EE67F9-8628-4CEE-ABB1-9F682B488D8C}" type="pres">
      <dgm:prSet presAssocID="{5D6D44C1-ACCD-4DDE-853E-0458CC5344DC}" presName="sibTrans" presStyleCnt="0"/>
      <dgm:spPr/>
    </dgm:pt>
    <dgm:pt modelId="{29538818-B1D3-43F6-B67C-CB56EE49D1C1}" type="pres">
      <dgm:prSet presAssocID="{5C842DE5-18FA-4AB7-8389-79300593F6A6}" presName="node" presStyleLbl="node1" presStyleIdx="4" presStyleCnt="9">
        <dgm:presLayoutVars>
          <dgm:bulletEnabled val="1"/>
        </dgm:presLayoutVars>
      </dgm:prSet>
      <dgm:spPr/>
    </dgm:pt>
    <dgm:pt modelId="{00F82721-00A9-4534-A99F-01BC284F541A}" type="pres">
      <dgm:prSet presAssocID="{1DC7199B-763F-4AF4-B1B0-6DFF2405E728}" presName="sibTrans" presStyleCnt="0"/>
      <dgm:spPr/>
    </dgm:pt>
    <dgm:pt modelId="{CE22D8DC-771B-4491-BDA9-DD36A6F4C696}" type="pres">
      <dgm:prSet presAssocID="{90D2710D-21FD-4340-9D3F-6399683AD377}" presName="node" presStyleLbl="node1" presStyleIdx="5" presStyleCnt="9">
        <dgm:presLayoutVars>
          <dgm:bulletEnabled val="1"/>
        </dgm:presLayoutVars>
      </dgm:prSet>
      <dgm:spPr/>
    </dgm:pt>
    <dgm:pt modelId="{1BAF4C44-3B45-498B-B162-BD31F35AAB5E}" type="pres">
      <dgm:prSet presAssocID="{E00EB6A7-C643-45C1-8779-FBF956FFBFC3}" presName="sibTrans" presStyleCnt="0"/>
      <dgm:spPr/>
    </dgm:pt>
    <dgm:pt modelId="{0F67BDC7-00AC-4C41-ADF8-E2C7291ECCE3}" type="pres">
      <dgm:prSet presAssocID="{F2D442B0-FE55-4CA7-9F7D-0D814FF555CE}" presName="node" presStyleLbl="node1" presStyleIdx="6" presStyleCnt="9">
        <dgm:presLayoutVars>
          <dgm:bulletEnabled val="1"/>
        </dgm:presLayoutVars>
      </dgm:prSet>
      <dgm:spPr/>
    </dgm:pt>
    <dgm:pt modelId="{D1B4EEF8-3D13-4186-88AA-5CE8DC3BEA85}" type="pres">
      <dgm:prSet presAssocID="{E7266EAF-4F8A-485A-A53C-C9744401F7A3}" presName="sibTrans" presStyleCnt="0"/>
      <dgm:spPr/>
    </dgm:pt>
    <dgm:pt modelId="{6C1E529F-3E52-4673-9E89-C88E50F371ED}" type="pres">
      <dgm:prSet presAssocID="{BE73D93B-C21C-4AC8-8181-149BE2E446F9}" presName="node" presStyleLbl="node1" presStyleIdx="7" presStyleCnt="9">
        <dgm:presLayoutVars>
          <dgm:bulletEnabled val="1"/>
        </dgm:presLayoutVars>
      </dgm:prSet>
      <dgm:spPr/>
    </dgm:pt>
    <dgm:pt modelId="{096872B0-B2F6-489A-BFE7-7871EB79DABF}" type="pres">
      <dgm:prSet presAssocID="{896BE7A5-A57D-443F-8934-E83C8956E2A7}" presName="sibTrans" presStyleCnt="0"/>
      <dgm:spPr/>
    </dgm:pt>
    <dgm:pt modelId="{2DC70ECD-5580-4EE1-96C0-BCFED0AA9349}" type="pres">
      <dgm:prSet presAssocID="{D2BB0059-2CAE-495F-839F-459F445C4C02}" presName="node" presStyleLbl="node1" presStyleIdx="8" presStyleCnt="9">
        <dgm:presLayoutVars>
          <dgm:bulletEnabled val="1"/>
        </dgm:presLayoutVars>
      </dgm:prSet>
      <dgm:spPr/>
    </dgm:pt>
  </dgm:ptLst>
  <dgm:cxnLst>
    <dgm:cxn modelId="{299E1A00-5E49-4BFD-A640-7548E7616131}" srcId="{FBE32F5C-E7BC-4D7E-A763-F89000B4680C}" destId="{7E51DF18-5D48-46F0-8DBC-14CFA13B7D3F}" srcOrd="1" destOrd="0" parTransId="{D4A3EA19-385F-4DEC-822E-B08418AC0A5E}" sibTransId="{03A0CE9B-3D7C-4439-969E-11B70193EF49}"/>
    <dgm:cxn modelId="{6E2AA302-0FF5-495B-A637-F0979682F3E5}" type="presOf" srcId="{90D2710D-21FD-4340-9D3F-6399683AD377}" destId="{CE22D8DC-771B-4491-BDA9-DD36A6F4C696}" srcOrd="0" destOrd="0" presId="urn:microsoft.com/office/officeart/2005/8/layout/default"/>
    <dgm:cxn modelId="{49925C0A-FAC6-4190-89F7-AEC6B1E7B18D}" srcId="{FBE32F5C-E7BC-4D7E-A763-F89000B4680C}" destId="{0A1BCEFB-BD33-47B0-81DE-3F8A652393F0}" srcOrd="3" destOrd="0" parTransId="{EB748BC4-8C7C-4BC0-A07F-1BB46730EC1D}" sibTransId="{5D6D44C1-ACCD-4DDE-853E-0458CC5344DC}"/>
    <dgm:cxn modelId="{FBC6F40B-2E5C-4F9E-A2BB-97896C18564C}" type="presOf" srcId="{F2D442B0-FE55-4CA7-9F7D-0D814FF555CE}" destId="{0F67BDC7-00AC-4C41-ADF8-E2C7291ECCE3}" srcOrd="0" destOrd="0" presId="urn:microsoft.com/office/officeart/2005/8/layout/default"/>
    <dgm:cxn modelId="{D5DECA0F-C8C9-42F6-A365-367DF2786F51}" srcId="{FBE32F5C-E7BC-4D7E-A763-F89000B4680C}" destId="{90D2710D-21FD-4340-9D3F-6399683AD377}" srcOrd="5" destOrd="0" parTransId="{7F7F9324-810C-4B57-B309-E3CC1D0300BE}" sibTransId="{E00EB6A7-C643-45C1-8779-FBF956FFBFC3}"/>
    <dgm:cxn modelId="{3818AB27-7092-44DC-9106-8F27D633D088}" type="presOf" srcId="{96F0A6FD-58FE-4E71-B231-1F4275E5C2BA}" destId="{6380C348-F020-42CD-B25C-25B94F5D891E}" srcOrd="0" destOrd="0" presId="urn:microsoft.com/office/officeart/2005/8/layout/default"/>
    <dgm:cxn modelId="{87BD5E34-6B7A-445F-87A6-E91AD2270F2B}" type="presOf" srcId="{4F2E1D1D-A6E2-428A-848F-66EE73D3CCB2}" destId="{33D45E26-4ED7-4BD0-BE04-8B68F4AA0888}" srcOrd="0" destOrd="0" presId="urn:microsoft.com/office/officeart/2005/8/layout/default"/>
    <dgm:cxn modelId="{FD71E03A-5F34-4753-ABEE-B5D8B7C1E717}" srcId="{FBE32F5C-E7BC-4D7E-A763-F89000B4680C}" destId="{F2D442B0-FE55-4CA7-9F7D-0D814FF555CE}" srcOrd="6" destOrd="0" parTransId="{07CB745D-0B75-4A5E-81B1-0603D85DDD21}" sibTransId="{E7266EAF-4F8A-485A-A53C-C9744401F7A3}"/>
    <dgm:cxn modelId="{9EFEF24C-BA91-4BA8-865B-7E7125D75B1F}" type="presOf" srcId="{7E51DF18-5D48-46F0-8DBC-14CFA13B7D3F}" destId="{68CCBD51-FEF9-45B8-BE11-BDFF5C5027D7}" srcOrd="0" destOrd="0" presId="urn:microsoft.com/office/officeart/2005/8/layout/default"/>
    <dgm:cxn modelId="{4CC46F64-94A2-47E2-A541-D0664C8F7524}" type="presOf" srcId="{FBE32F5C-E7BC-4D7E-A763-F89000B4680C}" destId="{D539F767-E6EB-44C2-9BA4-74B13E74D900}" srcOrd="0" destOrd="0" presId="urn:microsoft.com/office/officeart/2005/8/layout/default"/>
    <dgm:cxn modelId="{383F5F6E-D186-451C-83A8-1A24E244078A}" type="presOf" srcId="{5C842DE5-18FA-4AB7-8389-79300593F6A6}" destId="{29538818-B1D3-43F6-B67C-CB56EE49D1C1}" srcOrd="0" destOrd="0" presId="urn:microsoft.com/office/officeart/2005/8/layout/default"/>
    <dgm:cxn modelId="{121A1873-20E9-4F2A-AB31-9B38539CE4A0}" type="presOf" srcId="{0A1BCEFB-BD33-47B0-81DE-3F8A652393F0}" destId="{3C731D6A-CBAB-42FD-9D1A-DC84A25D8C69}" srcOrd="0" destOrd="0" presId="urn:microsoft.com/office/officeart/2005/8/layout/default"/>
    <dgm:cxn modelId="{8530F67B-41ED-4684-A4AC-4579719DF7FC}" srcId="{FBE32F5C-E7BC-4D7E-A763-F89000B4680C}" destId="{96F0A6FD-58FE-4E71-B231-1F4275E5C2BA}" srcOrd="0" destOrd="0" parTransId="{C01F419D-8BE9-45DB-81D8-B42A4BB095C1}" sibTransId="{0C3A6423-EEFF-4664-BF6F-8FA2A9B007F7}"/>
    <dgm:cxn modelId="{B16BF687-F836-4120-B0AE-EE5838E171B3}" type="presOf" srcId="{BE73D93B-C21C-4AC8-8181-149BE2E446F9}" destId="{6C1E529F-3E52-4673-9E89-C88E50F371ED}" srcOrd="0" destOrd="0" presId="urn:microsoft.com/office/officeart/2005/8/layout/default"/>
    <dgm:cxn modelId="{D8056E89-E3C4-4516-BF59-D2AB4D256A44}" srcId="{FBE32F5C-E7BC-4D7E-A763-F89000B4680C}" destId="{4F2E1D1D-A6E2-428A-848F-66EE73D3CCB2}" srcOrd="2" destOrd="0" parTransId="{9F560EC1-3B66-4AD7-BDFB-C0C57734C3FD}" sibTransId="{1C74BB6A-4E9C-43B5-B1C6-597F5F11A762}"/>
    <dgm:cxn modelId="{C9A629A3-28A8-4C1A-8EB2-FDD0078F3039}" srcId="{FBE32F5C-E7BC-4D7E-A763-F89000B4680C}" destId="{5C842DE5-18FA-4AB7-8389-79300593F6A6}" srcOrd="4" destOrd="0" parTransId="{A50DC77C-282B-408B-89BB-3B20616021AB}" sibTransId="{1DC7199B-763F-4AF4-B1B0-6DFF2405E728}"/>
    <dgm:cxn modelId="{E23A2AD5-93EC-4E77-97C8-A9077163A038}" srcId="{FBE32F5C-E7BC-4D7E-A763-F89000B4680C}" destId="{D2BB0059-2CAE-495F-839F-459F445C4C02}" srcOrd="8" destOrd="0" parTransId="{E7E4033F-3909-44D1-A4AE-ECFD96E593BC}" sibTransId="{BBFCA2E7-EB88-408A-B914-6E79BB4D3713}"/>
    <dgm:cxn modelId="{79736CE1-4236-44C3-9BA2-9EDABB833AC2}" type="presOf" srcId="{D2BB0059-2CAE-495F-839F-459F445C4C02}" destId="{2DC70ECD-5580-4EE1-96C0-BCFED0AA9349}" srcOrd="0" destOrd="0" presId="urn:microsoft.com/office/officeart/2005/8/layout/default"/>
    <dgm:cxn modelId="{12FA26E6-CB1C-4083-82F7-1AEEE6703CC7}" srcId="{FBE32F5C-E7BC-4D7E-A763-F89000B4680C}" destId="{BE73D93B-C21C-4AC8-8181-149BE2E446F9}" srcOrd="7" destOrd="0" parTransId="{24C951FF-D461-470D-BCFC-7B12E6456347}" sibTransId="{896BE7A5-A57D-443F-8934-E83C8956E2A7}"/>
    <dgm:cxn modelId="{95BB2AB4-841F-459E-BFA6-E5B0EB8F0155}" type="presParOf" srcId="{D539F767-E6EB-44C2-9BA4-74B13E74D900}" destId="{6380C348-F020-42CD-B25C-25B94F5D891E}" srcOrd="0" destOrd="0" presId="urn:microsoft.com/office/officeart/2005/8/layout/default"/>
    <dgm:cxn modelId="{02C335FF-1CE7-43A8-9798-E41AA2A15573}" type="presParOf" srcId="{D539F767-E6EB-44C2-9BA4-74B13E74D900}" destId="{9FAF5193-02C1-4735-A69D-239B793E7540}" srcOrd="1" destOrd="0" presId="urn:microsoft.com/office/officeart/2005/8/layout/default"/>
    <dgm:cxn modelId="{CD06F295-23F3-4251-BDFE-8061485EC7D4}" type="presParOf" srcId="{D539F767-E6EB-44C2-9BA4-74B13E74D900}" destId="{68CCBD51-FEF9-45B8-BE11-BDFF5C5027D7}" srcOrd="2" destOrd="0" presId="urn:microsoft.com/office/officeart/2005/8/layout/default"/>
    <dgm:cxn modelId="{73A63210-29DC-4FE5-8A61-A3F47719880E}" type="presParOf" srcId="{D539F767-E6EB-44C2-9BA4-74B13E74D900}" destId="{43AC62BE-1568-4746-8A2E-FAA8E7E63D9C}" srcOrd="3" destOrd="0" presId="urn:microsoft.com/office/officeart/2005/8/layout/default"/>
    <dgm:cxn modelId="{B90A7707-EE3B-429A-BED7-612CAB3E5746}" type="presParOf" srcId="{D539F767-E6EB-44C2-9BA4-74B13E74D900}" destId="{33D45E26-4ED7-4BD0-BE04-8B68F4AA0888}" srcOrd="4" destOrd="0" presId="urn:microsoft.com/office/officeart/2005/8/layout/default"/>
    <dgm:cxn modelId="{40175C4D-3F9E-45E2-9F56-BEDF9A24C179}" type="presParOf" srcId="{D539F767-E6EB-44C2-9BA4-74B13E74D900}" destId="{68AE6E90-9FB9-4060-B618-4DD80BD152BB}" srcOrd="5" destOrd="0" presId="urn:microsoft.com/office/officeart/2005/8/layout/default"/>
    <dgm:cxn modelId="{CA618599-258D-4D01-8117-BB55F023A1F4}" type="presParOf" srcId="{D539F767-E6EB-44C2-9BA4-74B13E74D900}" destId="{3C731D6A-CBAB-42FD-9D1A-DC84A25D8C69}" srcOrd="6" destOrd="0" presId="urn:microsoft.com/office/officeart/2005/8/layout/default"/>
    <dgm:cxn modelId="{C9E24DC0-79E9-46D4-9013-E51FAC1C7045}" type="presParOf" srcId="{D539F767-E6EB-44C2-9BA4-74B13E74D900}" destId="{34EE67F9-8628-4CEE-ABB1-9F682B488D8C}" srcOrd="7" destOrd="0" presId="urn:microsoft.com/office/officeart/2005/8/layout/default"/>
    <dgm:cxn modelId="{F8F6014E-F55E-45EA-AF17-D6C44FFF8C6E}" type="presParOf" srcId="{D539F767-E6EB-44C2-9BA4-74B13E74D900}" destId="{29538818-B1D3-43F6-B67C-CB56EE49D1C1}" srcOrd="8" destOrd="0" presId="urn:microsoft.com/office/officeart/2005/8/layout/default"/>
    <dgm:cxn modelId="{0162A6E0-3AD2-408F-A212-18ACA5D582A1}" type="presParOf" srcId="{D539F767-E6EB-44C2-9BA4-74B13E74D900}" destId="{00F82721-00A9-4534-A99F-01BC284F541A}" srcOrd="9" destOrd="0" presId="urn:microsoft.com/office/officeart/2005/8/layout/default"/>
    <dgm:cxn modelId="{2739CD76-9AAD-4709-AD59-58247BC8AE69}" type="presParOf" srcId="{D539F767-E6EB-44C2-9BA4-74B13E74D900}" destId="{CE22D8DC-771B-4491-BDA9-DD36A6F4C696}" srcOrd="10" destOrd="0" presId="urn:microsoft.com/office/officeart/2005/8/layout/default"/>
    <dgm:cxn modelId="{7B253D7B-7668-4B0A-A947-B9067125A4A1}" type="presParOf" srcId="{D539F767-E6EB-44C2-9BA4-74B13E74D900}" destId="{1BAF4C44-3B45-498B-B162-BD31F35AAB5E}" srcOrd="11" destOrd="0" presId="urn:microsoft.com/office/officeart/2005/8/layout/default"/>
    <dgm:cxn modelId="{AB3FD73F-1E69-4760-8C11-A47E7C08A4EF}" type="presParOf" srcId="{D539F767-E6EB-44C2-9BA4-74B13E74D900}" destId="{0F67BDC7-00AC-4C41-ADF8-E2C7291ECCE3}" srcOrd="12" destOrd="0" presId="urn:microsoft.com/office/officeart/2005/8/layout/default"/>
    <dgm:cxn modelId="{5A364C0D-06E4-4B82-BA0B-C1A918F8327E}" type="presParOf" srcId="{D539F767-E6EB-44C2-9BA4-74B13E74D900}" destId="{D1B4EEF8-3D13-4186-88AA-5CE8DC3BEA85}" srcOrd="13" destOrd="0" presId="urn:microsoft.com/office/officeart/2005/8/layout/default"/>
    <dgm:cxn modelId="{B1C8D4BA-AF2A-4BFC-A24F-7CED225F8A3E}" type="presParOf" srcId="{D539F767-E6EB-44C2-9BA4-74B13E74D900}" destId="{6C1E529F-3E52-4673-9E89-C88E50F371ED}" srcOrd="14" destOrd="0" presId="urn:microsoft.com/office/officeart/2005/8/layout/default"/>
    <dgm:cxn modelId="{5CAE89CB-172B-4837-A3D0-0AECCE2DF7C0}" type="presParOf" srcId="{D539F767-E6EB-44C2-9BA4-74B13E74D900}" destId="{096872B0-B2F6-489A-BFE7-7871EB79DABF}" srcOrd="15" destOrd="0" presId="urn:microsoft.com/office/officeart/2005/8/layout/default"/>
    <dgm:cxn modelId="{58F17A69-58CC-4599-A88B-C86A5B1FABB6}" type="presParOf" srcId="{D539F767-E6EB-44C2-9BA4-74B13E74D900}" destId="{2DC70ECD-5580-4EE1-96C0-BCFED0AA934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4CAB5-5ABD-48BC-9F61-03FC20F6251B}">
      <dsp:nvSpPr>
        <dsp:cNvPr id="0" name=""/>
        <dsp:cNvSpPr/>
      </dsp:nvSpPr>
      <dsp:spPr>
        <a:xfrm>
          <a:off x="0" y="1668"/>
          <a:ext cx="7029140" cy="0"/>
        </a:xfrm>
        <a:prstGeom prst="lin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009F757-A15B-44BF-B9EE-BF3D0041BABF}">
      <dsp:nvSpPr>
        <dsp:cNvPr id="0" name=""/>
        <dsp:cNvSpPr/>
      </dsp:nvSpPr>
      <dsp:spPr>
        <a:xfrm>
          <a:off x="0" y="1668"/>
          <a:ext cx="7029140" cy="11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rtl="1">
            <a:lnSpc>
              <a:spcPct val="90000"/>
            </a:lnSpc>
            <a:spcBef>
              <a:spcPct val="0"/>
            </a:spcBef>
            <a:spcAft>
              <a:spcPct val="35000"/>
            </a:spcAft>
            <a:buNone/>
          </a:pPr>
          <a:r>
            <a:rPr lang="ar-LB" sz="2300" b="1" kern="1200" dirty="0">
              <a:solidFill>
                <a:schemeClr val="tx1"/>
              </a:solidFill>
              <a:latin typeface="Sakkal Majalla" pitchFamily="2" charset="-78"/>
              <a:cs typeface="Sakkal Majalla" pitchFamily="2" charset="-78"/>
            </a:rPr>
            <a:t>مستوى </a:t>
          </a:r>
          <a:r>
            <a:rPr lang="ar-SA" sz="2300" b="1" kern="1200" dirty="0">
              <a:solidFill>
                <a:schemeClr val="tx1"/>
              </a:solidFill>
              <a:latin typeface="Sakkal Majalla" pitchFamily="2" charset="-78"/>
              <a:cs typeface="Sakkal Majalla" pitchFamily="2" charset="-78"/>
            </a:rPr>
            <a:t>معرفة غير كاف</a:t>
          </a:r>
          <a:r>
            <a:rPr lang="ar-LB" sz="2300" b="1" kern="1200" dirty="0">
              <a:solidFill>
                <a:schemeClr val="tx1"/>
              </a:solidFill>
              <a:latin typeface="Sakkal Majalla" pitchFamily="2" charset="-78"/>
              <a:cs typeface="Sakkal Majalla" pitchFamily="2" charset="-78"/>
            </a:rPr>
            <a:t> حول الفيروس</a:t>
          </a:r>
          <a:r>
            <a:rPr lang="ar-SA" sz="2300" b="1" kern="1200" dirty="0">
              <a:solidFill>
                <a:schemeClr val="tx1"/>
              </a:solidFill>
              <a:latin typeface="Sakkal Majalla" pitchFamily="2" charset="-78"/>
              <a:cs typeface="Sakkal Majalla" pitchFamily="2" charset="-78"/>
            </a:rPr>
            <a:t>: </a:t>
          </a:r>
          <a:r>
            <a:rPr lang="ar-SA" sz="2300" b="0" kern="1200" dirty="0">
              <a:solidFill>
                <a:schemeClr val="tx1"/>
              </a:solidFill>
              <a:latin typeface="Sakkal Majalla" pitchFamily="2" charset="-78"/>
              <a:cs typeface="Sakkal Majalla" pitchFamily="2" charset="-78"/>
            </a:rPr>
            <a:t>على سبيل المثال قلة المعرفة بأنّ صعوبة التنفس هي من أعراض المرض وإنّ ارتداء الأقنعة يتعلق بحماية الآخرين بقدر ما يتعلق بحماية نفسك.</a:t>
          </a:r>
          <a:endParaRPr lang="en-US" sz="2300" b="0" kern="1200" dirty="0">
            <a:solidFill>
              <a:schemeClr val="tx1"/>
            </a:solidFill>
            <a:latin typeface="Sakkal Majalla" pitchFamily="2" charset="-78"/>
            <a:cs typeface="Sakkal Majalla" pitchFamily="2" charset="-78"/>
          </a:endParaRPr>
        </a:p>
      </dsp:txBody>
      <dsp:txXfrm>
        <a:off x="0" y="1668"/>
        <a:ext cx="7029140" cy="1151332"/>
      </dsp:txXfrm>
    </dsp:sp>
    <dsp:sp modelId="{2812CFD4-81CB-405C-A9ED-A6389DB23026}">
      <dsp:nvSpPr>
        <dsp:cNvPr id="0" name=""/>
        <dsp:cNvSpPr/>
      </dsp:nvSpPr>
      <dsp:spPr>
        <a:xfrm>
          <a:off x="0" y="1153001"/>
          <a:ext cx="7029140" cy="0"/>
        </a:xfrm>
        <a:prstGeom prst="line">
          <a:avLst/>
        </a:prstGeom>
        <a:gradFill rotWithShape="0">
          <a:gsLst>
            <a:gs pos="0">
              <a:schemeClr val="accent5">
                <a:hueOff val="785595"/>
                <a:satOff val="-3757"/>
                <a:lumOff val="4118"/>
                <a:alphaOff val="0"/>
                <a:shade val="85000"/>
                <a:satMod val="130000"/>
              </a:schemeClr>
            </a:gs>
            <a:gs pos="34000">
              <a:schemeClr val="accent5">
                <a:hueOff val="785595"/>
                <a:satOff val="-3757"/>
                <a:lumOff val="4118"/>
                <a:alphaOff val="0"/>
                <a:shade val="87000"/>
                <a:satMod val="125000"/>
              </a:schemeClr>
            </a:gs>
            <a:gs pos="70000">
              <a:schemeClr val="accent5">
                <a:hueOff val="785595"/>
                <a:satOff val="-3757"/>
                <a:lumOff val="4118"/>
                <a:alphaOff val="0"/>
                <a:tint val="100000"/>
                <a:shade val="90000"/>
                <a:satMod val="130000"/>
              </a:schemeClr>
            </a:gs>
            <a:gs pos="100000">
              <a:schemeClr val="accent5">
                <a:hueOff val="785595"/>
                <a:satOff val="-3757"/>
                <a:lumOff val="4118"/>
                <a:alphaOff val="0"/>
                <a:tint val="100000"/>
                <a:shade val="100000"/>
                <a:satMod val="110000"/>
              </a:schemeClr>
            </a:gs>
          </a:gsLst>
          <a:path path="circle">
            <a:fillToRect l="100000" t="100000" r="100000" b="100000"/>
          </a:path>
        </a:gradFill>
        <a:ln w="12700" cap="flat" cmpd="sng" algn="ctr">
          <a:solidFill>
            <a:schemeClr val="accent5">
              <a:hueOff val="785595"/>
              <a:satOff val="-3757"/>
              <a:lumOff val="4118"/>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EC86153B-1950-40FC-A849-1351D9798352}">
      <dsp:nvSpPr>
        <dsp:cNvPr id="0" name=""/>
        <dsp:cNvSpPr/>
      </dsp:nvSpPr>
      <dsp:spPr>
        <a:xfrm>
          <a:off x="0" y="1153001"/>
          <a:ext cx="7022275" cy="13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rtl="1">
            <a:lnSpc>
              <a:spcPct val="90000"/>
            </a:lnSpc>
            <a:spcBef>
              <a:spcPct val="0"/>
            </a:spcBef>
            <a:spcAft>
              <a:spcPct val="35000"/>
            </a:spcAft>
            <a:buNone/>
          </a:pPr>
          <a:r>
            <a:rPr lang="ar-LB" sz="2300" b="1" kern="1200" dirty="0">
              <a:solidFill>
                <a:schemeClr val="tx1"/>
              </a:solidFill>
              <a:latin typeface="Sakkal Majalla" pitchFamily="2" charset="-78"/>
              <a:cs typeface="Sakkal Majalla" pitchFamily="2" charset="-78"/>
            </a:rPr>
            <a:t>انطباعات البعض أنهم غير معرّضين او أقل عرضة </a:t>
          </a:r>
          <a:r>
            <a:rPr lang="ar-SA" sz="2300" b="1" kern="1200" dirty="0">
              <a:solidFill>
                <a:schemeClr val="tx1"/>
              </a:solidFill>
              <a:latin typeface="Sakkal Majalla" pitchFamily="2" charset="-78"/>
              <a:cs typeface="Sakkal Majalla" pitchFamily="2" charset="-78"/>
            </a:rPr>
            <a:t>: </a:t>
          </a:r>
          <a:r>
            <a:rPr lang="ar-SA" sz="2300" b="0" kern="1200" dirty="0">
              <a:solidFill>
                <a:schemeClr val="tx1"/>
              </a:solidFill>
              <a:latin typeface="Sakkal Majalla" pitchFamily="2" charset="-78"/>
              <a:cs typeface="Sakkal Majalla" pitchFamily="2" charset="-78"/>
            </a:rPr>
            <a:t>"أنا شاب، وكبار السن أو المرضى هم من يصابون بفيروس كورونا. كما أنّني لا أسافر إلى الخارج ولا أعرف أيّ شخص توفي بسبب الفيروس".</a:t>
          </a:r>
          <a:r>
            <a:rPr lang="en-US" sz="1900" kern="1200" dirty="0">
              <a:latin typeface="Sakkal Majalla" pitchFamily="2" charset="-78"/>
              <a:cs typeface="Sakkal Majalla" pitchFamily="2" charset="-78"/>
            </a:rPr>
            <a:t>	</a:t>
          </a:r>
        </a:p>
      </dsp:txBody>
      <dsp:txXfrm>
        <a:off x="0" y="1153001"/>
        <a:ext cx="7022275" cy="1305622"/>
      </dsp:txXfrm>
    </dsp:sp>
    <dsp:sp modelId="{83193084-8D3D-484C-BC99-F687BADB60A8}">
      <dsp:nvSpPr>
        <dsp:cNvPr id="0" name=""/>
        <dsp:cNvSpPr/>
      </dsp:nvSpPr>
      <dsp:spPr>
        <a:xfrm>
          <a:off x="0" y="2458623"/>
          <a:ext cx="7029140" cy="0"/>
        </a:xfrm>
        <a:prstGeom prst="line">
          <a:avLst/>
        </a:prstGeom>
        <a:gradFill rotWithShape="0">
          <a:gsLst>
            <a:gs pos="0">
              <a:schemeClr val="accent5">
                <a:hueOff val="1571189"/>
                <a:satOff val="-7513"/>
                <a:lumOff val="8235"/>
                <a:alphaOff val="0"/>
                <a:shade val="85000"/>
                <a:satMod val="130000"/>
              </a:schemeClr>
            </a:gs>
            <a:gs pos="34000">
              <a:schemeClr val="accent5">
                <a:hueOff val="1571189"/>
                <a:satOff val="-7513"/>
                <a:lumOff val="8235"/>
                <a:alphaOff val="0"/>
                <a:shade val="87000"/>
                <a:satMod val="125000"/>
              </a:schemeClr>
            </a:gs>
            <a:gs pos="70000">
              <a:schemeClr val="accent5">
                <a:hueOff val="1571189"/>
                <a:satOff val="-7513"/>
                <a:lumOff val="8235"/>
                <a:alphaOff val="0"/>
                <a:tint val="100000"/>
                <a:shade val="90000"/>
                <a:satMod val="130000"/>
              </a:schemeClr>
            </a:gs>
            <a:gs pos="100000">
              <a:schemeClr val="accent5">
                <a:hueOff val="1571189"/>
                <a:satOff val="-7513"/>
                <a:lumOff val="8235"/>
                <a:alphaOff val="0"/>
                <a:tint val="100000"/>
                <a:shade val="100000"/>
                <a:satMod val="110000"/>
              </a:schemeClr>
            </a:gs>
          </a:gsLst>
          <a:path path="circle">
            <a:fillToRect l="100000" t="100000" r="100000" b="100000"/>
          </a:path>
        </a:gradFill>
        <a:ln w="12700" cap="flat" cmpd="sng" algn="ctr">
          <a:solidFill>
            <a:schemeClr val="accent5">
              <a:hueOff val="1571189"/>
              <a:satOff val="-7513"/>
              <a:lumOff val="8235"/>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205614B-8048-4942-AD89-284EA682177D}">
      <dsp:nvSpPr>
        <dsp:cNvPr id="0" name=""/>
        <dsp:cNvSpPr/>
      </dsp:nvSpPr>
      <dsp:spPr>
        <a:xfrm>
          <a:off x="0" y="2458623"/>
          <a:ext cx="7022275" cy="1553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r" defTabSz="1022350" rtl="1">
            <a:lnSpc>
              <a:spcPct val="100000"/>
            </a:lnSpc>
            <a:spcBef>
              <a:spcPct val="0"/>
            </a:spcBef>
            <a:spcAft>
              <a:spcPts val="0"/>
            </a:spcAft>
            <a:buNone/>
          </a:pPr>
          <a:r>
            <a:rPr lang="ar-LB" sz="2300" b="1" kern="1200" dirty="0">
              <a:solidFill>
                <a:schemeClr val="tx1"/>
              </a:solidFill>
              <a:latin typeface="Sakkal Majalla" pitchFamily="2" charset="-78"/>
              <a:cs typeface="Sakkal Majalla" pitchFamily="2" charset="-78"/>
            </a:rPr>
            <a:t>اختراع الأخبار المزيفة</a:t>
          </a:r>
          <a:endParaRPr lang="ar-SA" sz="2300" b="1" kern="1200" dirty="0">
            <a:solidFill>
              <a:schemeClr val="tx1"/>
            </a:solidFill>
            <a:latin typeface="Sakkal Majalla" pitchFamily="2" charset="-78"/>
            <a:cs typeface="Sakkal Majalla" pitchFamily="2" charset="-78"/>
          </a:endParaRPr>
        </a:p>
        <a:p>
          <a:pPr marL="0" lvl="0" indent="0" algn="r" defTabSz="1022350" rtl="1">
            <a:lnSpc>
              <a:spcPct val="100000"/>
            </a:lnSpc>
            <a:spcBef>
              <a:spcPct val="0"/>
            </a:spcBef>
            <a:spcAft>
              <a:spcPts val="0"/>
            </a:spcAft>
            <a:buNone/>
          </a:pPr>
          <a:r>
            <a:rPr lang="ar-SA" sz="2300" b="0" kern="1200" dirty="0">
              <a:latin typeface="Sakkal Majalla" pitchFamily="2" charset="-78"/>
              <a:cs typeface="Sakkal Majalla" pitchFamily="2" charset="-78"/>
            </a:rPr>
            <a:t>«الفيروس لا ينتشر في المناخات الحارة"</a:t>
          </a:r>
        </a:p>
        <a:p>
          <a:pPr marL="0" lvl="0" indent="0" algn="r" defTabSz="1022350" rtl="1">
            <a:lnSpc>
              <a:spcPct val="100000"/>
            </a:lnSpc>
            <a:spcBef>
              <a:spcPct val="0"/>
            </a:spcBef>
            <a:spcAft>
              <a:spcPts val="0"/>
            </a:spcAft>
            <a:buNone/>
          </a:pPr>
          <a:r>
            <a:rPr lang="ar-SA" sz="2300" b="0" kern="1200" dirty="0">
              <a:latin typeface="Sakkal Majalla" pitchFamily="2" charset="-78"/>
              <a:cs typeface="Sakkal Majalla" pitchFamily="2" charset="-78"/>
            </a:rPr>
            <a:t>"شرب الكحول قد يحمي من الفيروس، بينما يقتله الخل</a:t>
          </a:r>
          <a:r>
            <a:rPr lang="ar-SA" sz="2200" b="0" kern="1200" dirty="0">
              <a:latin typeface="Sakkal Majalla" pitchFamily="2" charset="-78"/>
              <a:cs typeface="Sakkal Majalla" pitchFamily="2" charset="-78"/>
            </a:rPr>
            <a:t>"</a:t>
          </a:r>
          <a:endParaRPr lang="en-US" sz="2200" b="0" kern="1200" dirty="0">
            <a:latin typeface="Sakkal Majalla" pitchFamily="2" charset="-78"/>
            <a:cs typeface="Sakkal Majalla" pitchFamily="2" charset="-78"/>
          </a:endParaRPr>
        </a:p>
      </dsp:txBody>
      <dsp:txXfrm>
        <a:off x="0" y="2458623"/>
        <a:ext cx="7022275" cy="1553607"/>
      </dsp:txXfrm>
    </dsp:sp>
    <dsp:sp modelId="{0C54E1B7-3743-49B1-ADAD-A9E3F1DFA50F}">
      <dsp:nvSpPr>
        <dsp:cNvPr id="0" name=""/>
        <dsp:cNvSpPr/>
      </dsp:nvSpPr>
      <dsp:spPr>
        <a:xfrm>
          <a:off x="0" y="3985059"/>
          <a:ext cx="7029140" cy="0"/>
        </a:xfrm>
        <a:prstGeom prst="line">
          <a:avLst/>
        </a:prstGeom>
        <a:gradFill rotWithShape="0">
          <a:gsLst>
            <a:gs pos="0">
              <a:schemeClr val="accent5">
                <a:hueOff val="2356783"/>
                <a:satOff val="-11270"/>
                <a:lumOff val="12353"/>
                <a:alphaOff val="0"/>
                <a:shade val="85000"/>
                <a:satMod val="130000"/>
              </a:schemeClr>
            </a:gs>
            <a:gs pos="34000">
              <a:schemeClr val="accent5">
                <a:hueOff val="2356783"/>
                <a:satOff val="-11270"/>
                <a:lumOff val="12353"/>
                <a:alphaOff val="0"/>
                <a:shade val="87000"/>
                <a:satMod val="125000"/>
              </a:schemeClr>
            </a:gs>
            <a:gs pos="70000">
              <a:schemeClr val="accent5">
                <a:hueOff val="2356783"/>
                <a:satOff val="-11270"/>
                <a:lumOff val="12353"/>
                <a:alphaOff val="0"/>
                <a:tint val="100000"/>
                <a:shade val="90000"/>
                <a:satMod val="130000"/>
              </a:schemeClr>
            </a:gs>
            <a:gs pos="100000">
              <a:schemeClr val="accent5">
                <a:hueOff val="2356783"/>
                <a:satOff val="-11270"/>
                <a:lumOff val="12353"/>
                <a:alphaOff val="0"/>
                <a:tint val="100000"/>
                <a:shade val="100000"/>
                <a:satMod val="110000"/>
              </a:schemeClr>
            </a:gs>
          </a:gsLst>
          <a:path path="circle">
            <a:fillToRect l="100000" t="100000" r="100000" b="100000"/>
          </a:path>
        </a:gradFill>
        <a:ln w="12700" cap="flat" cmpd="sng" algn="ctr">
          <a:solidFill>
            <a:schemeClr val="accent5">
              <a:hueOff val="2356783"/>
              <a:satOff val="-11270"/>
              <a:lumOff val="12353"/>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AC549E5-7E41-4CCD-A12C-7370EF4368CD}">
      <dsp:nvSpPr>
        <dsp:cNvPr id="0" name=""/>
        <dsp:cNvSpPr/>
      </dsp:nvSpPr>
      <dsp:spPr>
        <a:xfrm>
          <a:off x="0" y="4012230"/>
          <a:ext cx="7029140" cy="115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endParaRPr lang="en-US" sz="5200" kern="1200" dirty="0"/>
        </a:p>
      </dsp:txBody>
      <dsp:txXfrm>
        <a:off x="0" y="4012230"/>
        <a:ext cx="7029140" cy="1151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4CAB5-5ABD-48BC-9F61-03FC20F6251B}">
      <dsp:nvSpPr>
        <dsp:cNvPr id="0" name=""/>
        <dsp:cNvSpPr/>
      </dsp:nvSpPr>
      <dsp:spPr>
        <a:xfrm>
          <a:off x="0" y="42"/>
          <a:ext cx="7136741" cy="0"/>
        </a:xfrm>
        <a:prstGeom prst="lin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009F757-A15B-44BF-B9EE-BF3D0041BABF}">
      <dsp:nvSpPr>
        <dsp:cNvPr id="0" name=""/>
        <dsp:cNvSpPr/>
      </dsp:nvSpPr>
      <dsp:spPr>
        <a:xfrm>
          <a:off x="0" y="42"/>
          <a:ext cx="7136741" cy="74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a:lnSpc>
              <a:spcPct val="90000"/>
            </a:lnSpc>
            <a:spcBef>
              <a:spcPct val="0"/>
            </a:spcBef>
            <a:spcAft>
              <a:spcPct val="35000"/>
            </a:spcAft>
            <a:buNone/>
          </a:pPr>
          <a:r>
            <a:rPr lang="ar-SA" sz="2200" b="1" kern="1200" dirty="0">
              <a:solidFill>
                <a:schemeClr val="tx1"/>
              </a:solidFill>
              <a:latin typeface="Sakkal Majalla" pitchFamily="2" charset="-78"/>
              <a:cs typeface="Sakkal Majalla" pitchFamily="2" charset="-78"/>
            </a:rPr>
            <a:t>لماذا:</a:t>
          </a:r>
          <a:r>
            <a:rPr lang="ar-SA" sz="2200" b="0" kern="1200" dirty="0">
              <a:solidFill>
                <a:schemeClr val="tx1"/>
              </a:solidFill>
              <a:latin typeface="Sakkal Majalla" pitchFamily="2" charset="-78"/>
              <a:cs typeface="Sakkal Majalla" pitchFamily="2" charset="-78"/>
            </a:rPr>
            <a:t> لتخفيف التوتر ومشاعر الوصم و</a:t>
          </a:r>
          <a:r>
            <a:rPr lang="ar-LB" sz="2200" b="0" kern="1200" dirty="0">
              <a:solidFill>
                <a:schemeClr val="tx1"/>
              </a:solidFill>
              <a:latin typeface="Sakkal Majalla" pitchFamily="2" charset="-78"/>
              <a:cs typeface="Sakkal Majalla" pitchFamily="2" charset="-78"/>
            </a:rPr>
            <a:t>التمييز </a:t>
          </a:r>
          <a:r>
            <a:rPr lang="ar-SA" sz="2200" b="0" kern="1200" dirty="0">
              <a:solidFill>
                <a:schemeClr val="tx1"/>
              </a:solidFill>
              <a:latin typeface="Sakkal Majalla" pitchFamily="2" charset="-78"/>
              <a:cs typeface="Sakkal Majalla" pitchFamily="2" charset="-78"/>
            </a:rPr>
            <a:t>الإهمال والملل والرفض ال</a:t>
          </a:r>
          <a:r>
            <a:rPr lang="ar-LB" sz="2200" b="0" kern="1200" dirty="0">
              <a:solidFill>
                <a:schemeClr val="tx1"/>
              </a:solidFill>
              <a:latin typeface="Sakkal Majalla" pitchFamily="2" charset="-78"/>
              <a:cs typeface="Sakkal Majalla" pitchFamily="2" charset="-78"/>
            </a:rPr>
            <a:t>ذي يشعر به البعض</a:t>
          </a:r>
          <a:endParaRPr lang="en-US" sz="2200" b="0" kern="1200" dirty="0">
            <a:solidFill>
              <a:schemeClr val="tx1"/>
            </a:solidFill>
            <a:latin typeface="Sakkal Majalla" pitchFamily="2" charset="-78"/>
            <a:cs typeface="Sakkal Majalla" pitchFamily="2" charset="-78"/>
          </a:endParaRPr>
        </a:p>
      </dsp:txBody>
      <dsp:txXfrm>
        <a:off x="0" y="42"/>
        <a:ext cx="7136741" cy="746868"/>
      </dsp:txXfrm>
    </dsp:sp>
    <dsp:sp modelId="{094A01D5-807E-4398-8322-8994FAA77822}">
      <dsp:nvSpPr>
        <dsp:cNvPr id="0" name=""/>
        <dsp:cNvSpPr/>
      </dsp:nvSpPr>
      <dsp:spPr>
        <a:xfrm>
          <a:off x="0" y="746911"/>
          <a:ext cx="7136741" cy="0"/>
        </a:xfrm>
        <a:prstGeom prst="line">
          <a:avLst/>
        </a:prstGeom>
        <a:gradFill rotWithShape="0">
          <a:gsLst>
            <a:gs pos="0">
              <a:schemeClr val="accent5">
                <a:hueOff val="589196"/>
                <a:satOff val="-2817"/>
                <a:lumOff val="3088"/>
                <a:alphaOff val="0"/>
                <a:shade val="85000"/>
                <a:satMod val="130000"/>
              </a:schemeClr>
            </a:gs>
            <a:gs pos="34000">
              <a:schemeClr val="accent5">
                <a:hueOff val="589196"/>
                <a:satOff val="-2817"/>
                <a:lumOff val="3088"/>
                <a:alphaOff val="0"/>
                <a:shade val="87000"/>
                <a:satMod val="125000"/>
              </a:schemeClr>
            </a:gs>
            <a:gs pos="70000">
              <a:schemeClr val="accent5">
                <a:hueOff val="589196"/>
                <a:satOff val="-2817"/>
                <a:lumOff val="3088"/>
                <a:alphaOff val="0"/>
                <a:tint val="100000"/>
                <a:shade val="90000"/>
                <a:satMod val="130000"/>
              </a:schemeClr>
            </a:gs>
            <a:gs pos="100000">
              <a:schemeClr val="accent5">
                <a:hueOff val="589196"/>
                <a:satOff val="-2817"/>
                <a:lumOff val="3088"/>
                <a:alphaOff val="0"/>
                <a:tint val="100000"/>
                <a:shade val="100000"/>
                <a:satMod val="110000"/>
              </a:schemeClr>
            </a:gs>
          </a:gsLst>
          <a:path path="circle">
            <a:fillToRect l="100000" t="100000" r="100000" b="100000"/>
          </a:path>
        </a:gradFill>
        <a:ln w="12700" cap="flat" cmpd="sng" algn="ctr">
          <a:solidFill>
            <a:schemeClr val="accent5">
              <a:hueOff val="589196"/>
              <a:satOff val="-2817"/>
              <a:lumOff val="3088"/>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7433C5EC-7CF5-4B52-9F48-A586B7467CD7}">
      <dsp:nvSpPr>
        <dsp:cNvPr id="0" name=""/>
        <dsp:cNvSpPr/>
      </dsp:nvSpPr>
      <dsp:spPr>
        <a:xfrm>
          <a:off x="0" y="848510"/>
          <a:ext cx="7129771" cy="1223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r" defTabSz="977900">
            <a:lnSpc>
              <a:spcPct val="90000"/>
            </a:lnSpc>
            <a:spcBef>
              <a:spcPct val="0"/>
            </a:spcBef>
            <a:spcAft>
              <a:spcPct val="35000"/>
            </a:spcAft>
            <a:buNone/>
          </a:pPr>
          <a:r>
            <a:rPr lang="ar-SA" sz="2200" b="1" kern="1200" dirty="0">
              <a:latin typeface="Sakkal Majalla" pitchFamily="2" charset="-78"/>
              <a:cs typeface="Sakkal Majalla" pitchFamily="2" charset="-78"/>
            </a:rPr>
            <a:t>العمل كركيزة دعم</a:t>
          </a:r>
          <a:r>
            <a:rPr lang="ar-SA" sz="2200" b="0" kern="1200" dirty="0">
              <a:latin typeface="Sakkal Majalla" pitchFamily="2" charset="-78"/>
              <a:cs typeface="Sakkal Majalla" pitchFamily="2" charset="-78"/>
            </a:rPr>
            <a:t>، لا سيما للفئات المستضعفة والأطفال والنساء والمهاجرين المتضرّرين من العنف والوصم </a:t>
          </a:r>
        </a:p>
        <a:p>
          <a:pPr marL="0" lvl="0" indent="0" algn="r" defTabSz="977900">
            <a:lnSpc>
              <a:spcPct val="90000"/>
            </a:lnSpc>
            <a:spcBef>
              <a:spcPct val="0"/>
            </a:spcBef>
            <a:spcAft>
              <a:spcPct val="35000"/>
            </a:spcAft>
            <a:buNone/>
          </a:pPr>
          <a:endParaRPr lang="en-US" sz="1700" b="1" kern="1200" dirty="0"/>
        </a:p>
        <a:p>
          <a:pPr marL="0" lvl="0" indent="0" algn="r" defTabSz="977900">
            <a:lnSpc>
              <a:spcPct val="90000"/>
            </a:lnSpc>
            <a:spcBef>
              <a:spcPct val="0"/>
            </a:spcBef>
            <a:spcAft>
              <a:spcPct val="35000"/>
            </a:spcAft>
            <a:buNone/>
          </a:pPr>
          <a:r>
            <a:rPr lang="ar-LB" sz="2200" b="1" kern="1200" dirty="0">
              <a:latin typeface="Sakkal Majalla" pitchFamily="2" charset="-78"/>
              <a:cs typeface="Sakkal Majalla" pitchFamily="2" charset="-78"/>
            </a:rPr>
            <a:t>المساهمة </a:t>
          </a:r>
          <a:r>
            <a:rPr lang="ar-SA" sz="2200" b="1" kern="1200" dirty="0">
              <a:latin typeface="Sakkal Majalla" pitchFamily="2" charset="-78"/>
              <a:cs typeface="Sakkal Majalla" pitchFamily="2" charset="-78"/>
            </a:rPr>
            <a:t>في إيجاد طرق مبتكرة </a:t>
          </a:r>
          <a:r>
            <a:rPr lang="ar-SA" sz="2200" b="0" kern="1200" dirty="0">
              <a:latin typeface="Sakkal Majalla" pitchFamily="2" charset="-78"/>
              <a:cs typeface="Sakkal Majalla" pitchFamily="2" charset="-78"/>
            </a:rPr>
            <a:t>لمواصلة تقديم الخدمات المجتمعية وتعزيز شبكات الدعم في أوقات الحزن الشديد مثل الجنازات أو أوقات الفرح مثل الولادة والزواج</a:t>
          </a:r>
          <a:endParaRPr lang="en-US" sz="2200" b="0" kern="1200" dirty="0">
            <a:latin typeface="Sakkal Majalla" pitchFamily="2" charset="-78"/>
            <a:cs typeface="Sakkal Majalla" pitchFamily="2" charset="-78"/>
          </a:endParaRPr>
        </a:p>
      </dsp:txBody>
      <dsp:txXfrm>
        <a:off x="0" y="848510"/>
        <a:ext cx="7129771" cy="1223893"/>
      </dsp:txXfrm>
    </dsp:sp>
    <dsp:sp modelId="{0C54E1B7-3743-49B1-ADAD-A9E3F1DFA50F}">
      <dsp:nvSpPr>
        <dsp:cNvPr id="0" name=""/>
        <dsp:cNvSpPr/>
      </dsp:nvSpPr>
      <dsp:spPr>
        <a:xfrm>
          <a:off x="0" y="1970805"/>
          <a:ext cx="7136741" cy="0"/>
        </a:xfrm>
        <a:prstGeom prst="line">
          <a:avLst/>
        </a:prstGeom>
        <a:gradFill rotWithShape="0">
          <a:gsLst>
            <a:gs pos="0">
              <a:schemeClr val="accent5">
                <a:hueOff val="1178392"/>
                <a:satOff val="-5635"/>
                <a:lumOff val="6177"/>
                <a:alphaOff val="0"/>
                <a:shade val="85000"/>
                <a:satMod val="130000"/>
              </a:schemeClr>
            </a:gs>
            <a:gs pos="34000">
              <a:schemeClr val="accent5">
                <a:hueOff val="1178392"/>
                <a:satOff val="-5635"/>
                <a:lumOff val="6177"/>
                <a:alphaOff val="0"/>
                <a:shade val="87000"/>
                <a:satMod val="125000"/>
              </a:schemeClr>
            </a:gs>
            <a:gs pos="70000">
              <a:schemeClr val="accent5">
                <a:hueOff val="1178392"/>
                <a:satOff val="-5635"/>
                <a:lumOff val="6177"/>
                <a:alphaOff val="0"/>
                <a:tint val="100000"/>
                <a:shade val="90000"/>
                <a:satMod val="130000"/>
              </a:schemeClr>
            </a:gs>
            <a:gs pos="100000">
              <a:schemeClr val="accent5">
                <a:hueOff val="1178392"/>
                <a:satOff val="-5635"/>
                <a:lumOff val="6177"/>
                <a:alphaOff val="0"/>
                <a:tint val="100000"/>
                <a:shade val="100000"/>
                <a:satMod val="110000"/>
              </a:schemeClr>
            </a:gs>
          </a:gsLst>
          <a:path path="circle">
            <a:fillToRect l="100000" t="100000" r="100000" b="100000"/>
          </a:path>
        </a:gradFill>
        <a:ln w="12700" cap="flat" cmpd="sng" algn="ctr">
          <a:solidFill>
            <a:schemeClr val="accent5">
              <a:hueOff val="1178392"/>
              <a:satOff val="-5635"/>
              <a:lumOff val="6177"/>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AC549E5-7E41-4CCD-A12C-7370EF4368CD}">
      <dsp:nvSpPr>
        <dsp:cNvPr id="0" name=""/>
        <dsp:cNvSpPr/>
      </dsp:nvSpPr>
      <dsp:spPr>
        <a:xfrm>
          <a:off x="0" y="1970805"/>
          <a:ext cx="7129771" cy="1029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b="0" kern="1200" dirty="0">
            <a:latin typeface="+mn-lt"/>
          </a:endParaRPr>
        </a:p>
      </dsp:txBody>
      <dsp:txXfrm>
        <a:off x="0" y="1970805"/>
        <a:ext cx="7129771" cy="1029697"/>
      </dsp:txXfrm>
    </dsp:sp>
    <dsp:sp modelId="{D01EB69B-B477-47F6-9105-8ED0BA904FE4}">
      <dsp:nvSpPr>
        <dsp:cNvPr id="0" name=""/>
        <dsp:cNvSpPr/>
      </dsp:nvSpPr>
      <dsp:spPr>
        <a:xfrm>
          <a:off x="0" y="3000502"/>
          <a:ext cx="7136741" cy="0"/>
        </a:xfrm>
        <a:prstGeom prst="line">
          <a:avLst/>
        </a:prstGeom>
        <a:gradFill rotWithShape="0">
          <a:gsLst>
            <a:gs pos="0">
              <a:schemeClr val="accent5">
                <a:hueOff val="1767588"/>
                <a:satOff val="-8452"/>
                <a:lumOff val="9265"/>
                <a:alphaOff val="0"/>
                <a:shade val="85000"/>
                <a:satMod val="130000"/>
              </a:schemeClr>
            </a:gs>
            <a:gs pos="34000">
              <a:schemeClr val="accent5">
                <a:hueOff val="1767588"/>
                <a:satOff val="-8452"/>
                <a:lumOff val="9265"/>
                <a:alphaOff val="0"/>
                <a:shade val="87000"/>
                <a:satMod val="125000"/>
              </a:schemeClr>
            </a:gs>
            <a:gs pos="70000">
              <a:schemeClr val="accent5">
                <a:hueOff val="1767588"/>
                <a:satOff val="-8452"/>
                <a:lumOff val="9265"/>
                <a:alphaOff val="0"/>
                <a:tint val="100000"/>
                <a:shade val="90000"/>
                <a:satMod val="130000"/>
              </a:schemeClr>
            </a:gs>
            <a:gs pos="100000">
              <a:schemeClr val="accent5">
                <a:hueOff val="1767588"/>
                <a:satOff val="-8452"/>
                <a:lumOff val="9265"/>
                <a:alphaOff val="0"/>
                <a:tint val="100000"/>
                <a:shade val="100000"/>
                <a:satMod val="110000"/>
              </a:schemeClr>
            </a:gs>
          </a:gsLst>
          <a:path path="circle">
            <a:fillToRect l="100000" t="100000" r="100000" b="100000"/>
          </a:path>
        </a:gradFill>
        <a:ln w="12700" cap="flat" cmpd="sng" algn="ctr">
          <a:solidFill>
            <a:schemeClr val="accent5">
              <a:hueOff val="1767588"/>
              <a:satOff val="-8452"/>
              <a:lumOff val="9265"/>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9CD91392-3155-4FF3-B222-D2D43B76AA9B}">
      <dsp:nvSpPr>
        <dsp:cNvPr id="0" name=""/>
        <dsp:cNvSpPr/>
      </dsp:nvSpPr>
      <dsp:spPr>
        <a:xfrm>
          <a:off x="0" y="3459039"/>
          <a:ext cx="7136741" cy="6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endParaRPr lang="en-US" sz="1700" kern="1200" dirty="0"/>
        </a:p>
      </dsp:txBody>
      <dsp:txXfrm>
        <a:off x="0" y="3459039"/>
        <a:ext cx="7136741" cy="645200"/>
      </dsp:txXfrm>
    </dsp:sp>
    <dsp:sp modelId="{32429D69-B562-4218-9278-DE07D3339DD5}">
      <dsp:nvSpPr>
        <dsp:cNvPr id="0" name=""/>
        <dsp:cNvSpPr/>
      </dsp:nvSpPr>
      <dsp:spPr>
        <a:xfrm>
          <a:off x="0" y="3657133"/>
          <a:ext cx="7136741" cy="0"/>
        </a:xfrm>
        <a:prstGeom prst="line">
          <a:avLst/>
        </a:prstGeom>
        <a:gradFill rotWithShape="0">
          <a:gsLst>
            <a:gs pos="0">
              <a:schemeClr val="accent5">
                <a:hueOff val="2356783"/>
                <a:satOff val="-11270"/>
                <a:lumOff val="12353"/>
                <a:alphaOff val="0"/>
                <a:shade val="85000"/>
                <a:satMod val="130000"/>
              </a:schemeClr>
            </a:gs>
            <a:gs pos="34000">
              <a:schemeClr val="accent5">
                <a:hueOff val="2356783"/>
                <a:satOff val="-11270"/>
                <a:lumOff val="12353"/>
                <a:alphaOff val="0"/>
                <a:shade val="87000"/>
                <a:satMod val="125000"/>
              </a:schemeClr>
            </a:gs>
            <a:gs pos="70000">
              <a:schemeClr val="accent5">
                <a:hueOff val="2356783"/>
                <a:satOff val="-11270"/>
                <a:lumOff val="12353"/>
                <a:alphaOff val="0"/>
                <a:tint val="100000"/>
                <a:shade val="90000"/>
                <a:satMod val="130000"/>
              </a:schemeClr>
            </a:gs>
            <a:gs pos="100000">
              <a:schemeClr val="accent5">
                <a:hueOff val="2356783"/>
                <a:satOff val="-11270"/>
                <a:lumOff val="12353"/>
                <a:alphaOff val="0"/>
                <a:tint val="100000"/>
                <a:shade val="100000"/>
                <a:satMod val="110000"/>
              </a:schemeClr>
            </a:gs>
          </a:gsLst>
          <a:path path="circle">
            <a:fillToRect l="100000" t="100000" r="100000" b="100000"/>
          </a:path>
        </a:gradFill>
        <a:ln w="12700" cap="flat" cmpd="sng" algn="ctr">
          <a:solidFill>
            <a:schemeClr val="accent5">
              <a:hueOff val="2356783"/>
              <a:satOff val="-11270"/>
              <a:lumOff val="12353"/>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28AEBFDE-9D0D-4349-9E9D-E2136240A45C}">
      <dsp:nvSpPr>
        <dsp:cNvPr id="0" name=""/>
        <dsp:cNvSpPr/>
      </dsp:nvSpPr>
      <dsp:spPr>
        <a:xfrm>
          <a:off x="6969" y="3645745"/>
          <a:ext cx="7129771" cy="1168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US" sz="1700" kern="1200" dirty="0"/>
        </a:p>
      </dsp:txBody>
      <dsp:txXfrm>
        <a:off x="6969" y="3645745"/>
        <a:ext cx="7129771" cy="1168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93022-C609-499B-A83E-061D032DF158}">
      <dsp:nvSpPr>
        <dsp:cNvPr id="0" name=""/>
        <dsp:cNvSpPr/>
      </dsp:nvSpPr>
      <dsp:spPr>
        <a:xfrm>
          <a:off x="0" y="336078"/>
          <a:ext cx="6543953" cy="5106846"/>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IN" sz="2200" b="1" kern="1200" dirty="0">
            <a:latin typeface="+mn-lt"/>
            <a:cs typeface="Arial" panose="020B0604020202020204" pitchFamily="34" charset="0"/>
          </a:endParaRPr>
        </a:p>
        <a:p>
          <a:pPr marL="0" lvl="0" indent="0" algn="r" defTabSz="977900">
            <a:lnSpc>
              <a:spcPct val="90000"/>
            </a:lnSpc>
            <a:spcBef>
              <a:spcPct val="0"/>
            </a:spcBef>
            <a:spcAft>
              <a:spcPct val="35000"/>
            </a:spcAft>
            <a:buNone/>
          </a:pPr>
          <a:r>
            <a:rPr lang="ar-SA" sz="2800" b="1" kern="1200" dirty="0">
              <a:solidFill>
                <a:schemeClr val="bg1"/>
              </a:solidFill>
              <a:latin typeface="Sakkal Majalla" pitchFamily="2" charset="-78"/>
              <a:cs typeface="Sakkal Majalla" pitchFamily="2" charset="-78"/>
            </a:rPr>
            <a:t>التصدّي للمعلومات </a:t>
          </a:r>
          <a:r>
            <a:rPr lang="ar-LB" sz="2800" b="1" kern="1200" dirty="0">
              <a:solidFill>
                <a:schemeClr val="bg1"/>
              </a:solidFill>
              <a:latin typeface="Sakkal Majalla" pitchFamily="2" charset="-78"/>
              <a:cs typeface="Sakkal Majalla" pitchFamily="2" charset="-78"/>
            </a:rPr>
            <a:t>المغلوطة</a:t>
          </a:r>
          <a:r>
            <a:rPr lang="ar-SA" sz="2800" b="1" kern="1200" dirty="0">
              <a:solidFill>
                <a:schemeClr val="bg1"/>
              </a:solidFill>
              <a:latin typeface="Sakkal Majalla" pitchFamily="2" charset="-78"/>
              <a:cs typeface="Sakkal Majalla" pitchFamily="2" charset="-78"/>
            </a:rPr>
            <a:t> والشائعات</a:t>
          </a:r>
        </a:p>
        <a:p>
          <a:pPr marL="0" lvl="0" indent="0" algn="just" defTabSz="977900" rtl="1">
            <a:lnSpc>
              <a:spcPct val="90000"/>
            </a:lnSpc>
            <a:spcBef>
              <a:spcPct val="0"/>
            </a:spcBef>
            <a:spcAft>
              <a:spcPct val="35000"/>
            </a:spcAft>
            <a:buNone/>
          </a:pPr>
          <a:r>
            <a:rPr lang="ar-SA" sz="2400" b="0" kern="1200" dirty="0">
              <a:solidFill>
                <a:schemeClr val="bg1"/>
              </a:solidFill>
              <a:latin typeface="Sakkal Majalla" pitchFamily="2" charset="-78"/>
              <a:cs typeface="Sakkal Majalla" pitchFamily="2" charset="-78"/>
            </a:rPr>
            <a:t> 1. تبادل المعلومات الدقيقة فقط والاستشهاد بمصادر موثوقة مثل البيانات الصادرة عن منظمة الصحة العالمية واليونيسف ومركز مكافحة الأمراض والوقاية </a:t>
          </a:r>
          <a:r>
            <a:rPr lang="ar-LB" sz="2400" b="0" kern="1200" dirty="0">
              <a:solidFill>
                <a:schemeClr val="bg1"/>
              </a:solidFill>
              <a:latin typeface="Sakkal Majalla" pitchFamily="2" charset="-78"/>
              <a:cs typeface="Sakkal Majalla" pitchFamily="2" charset="-78"/>
            </a:rPr>
            <a:t>،</a:t>
          </a:r>
          <a:r>
            <a:rPr lang="ar-SA" sz="2400" b="0" kern="1200" dirty="0">
              <a:solidFill>
                <a:schemeClr val="bg1"/>
              </a:solidFill>
              <a:latin typeface="Sakkal Majalla" pitchFamily="2" charset="-78"/>
              <a:cs typeface="Sakkal Majalla" pitchFamily="2" charset="-78"/>
            </a:rPr>
            <a:t> و</a:t>
          </a:r>
          <a:r>
            <a:rPr lang="ar-LB" sz="2400" b="0" kern="1200" dirty="0">
              <a:solidFill>
                <a:schemeClr val="bg1"/>
              </a:solidFill>
              <a:latin typeface="Sakkal Majalla" pitchFamily="2" charset="-78"/>
              <a:cs typeface="Sakkal Majalla" pitchFamily="2" charset="-78"/>
            </a:rPr>
            <a:t>المصادر </a:t>
          </a:r>
          <a:r>
            <a:rPr lang="ar-SA" sz="2400" b="0" kern="1200" dirty="0">
              <a:solidFill>
                <a:schemeClr val="bg1"/>
              </a:solidFill>
              <a:latin typeface="Sakkal Majalla" pitchFamily="2" charset="-78"/>
              <a:cs typeface="Sakkal Majalla" pitchFamily="2" charset="-78"/>
            </a:rPr>
            <a:t>الحكومة</a:t>
          </a:r>
          <a:r>
            <a:rPr lang="ar-LB" sz="2400" b="0" kern="1200" dirty="0">
              <a:solidFill>
                <a:schemeClr val="bg1"/>
              </a:solidFill>
              <a:latin typeface="Sakkal Majalla" pitchFamily="2" charset="-78"/>
              <a:cs typeface="Sakkal Majalla" pitchFamily="2" charset="-78"/>
            </a:rPr>
            <a:t> </a:t>
          </a:r>
          <a:endParaRPr lang="en-US" sz="2400" b="0" kern="1200" dirty="0">
            <a:solidFill>
              <a:schemeClr val="bg1"/>
            </a:solidFill>
            <a:latin typeface="Sakkal Majalla" pitchFamily="2" charset="-78"/>
            <a:cs typeface="Sakkal Majalla" pitchFamily="2" charset="-78"/>
          </a:endParaRPr>
        </a:p>
        <a:p>
          <a:pPr marL="0" lvl="0" indent="0" algn="just" defTabSz="977900" rtl="1">
            <a:lnSpc>
              <a:spcPct val="90000"/>
            </a:lnSpc>
            <a:spcBef>
              <a:spcPct val="0"/>
            </a:spcBef>
            <a:spcAft>
              <a:spcPct val="35000"/>
            </a:spcAft>
            <a:buNone/>
          </a:pPr>
          <a:r>
            <a:rPr lang="ar-SA" sz="2400" b="0" kern="1200" dirty="0">
              <a:solidFill>
                <a:schemeClr val="bg1"/>
              </a:solidFill>
              <a:latin typeface="Sakkal Majalla" pitchFamily="2" charset="-78"/>
              <a:cs typeface="Sakkal Majalla" pitchFamily="2" charset="-78"/>
            </a:rPr>
            <a:t>2. إنشاء آلية لجمع </a:t>
          </a:r>
          <a:r>
            <a:rPr lang="ar-LB" sz="2400" b="0" kern="1200" dirty="0" err="1">
              <a:solidFill>
                <a:schemeClr val="bg1"/>
              </a:solidFill>
              <a:latin typeface="Sakkal Majalla" pitchFamily="2" charset="-78"/>
              <a:cs typeface="Sakkal Majalla" pitchFamily="2" charset="-78"/>
            </a:rPr>
            <a:t>ردات</a:t>
          </a:r>
          <a:r>
            <a:rPr lang="ar-LB" sz="2400" b="0" kern="1200" dirty="0">
              <a:solidFill>
                <a:schemeClr val="bg1"/>
              </a:solidFill>
              <a:latin typeface="Sakkal Majalla" pitchFamily="2" charset="-78"/>
              <a:cs typeface="Sakkal Majalla" pitchFamily="2" charset="-78"/>
            </a:rPr>
            <a:t> الفعل و انطباعات المجتمع المحلي و</a:t>
          </a:r>
          <a:r>
            <a:rPr lang="ar-SA" sz="2400" b="0" kern="1200" dirty="0">
              <a:solidFill>
                <a:schemeClr val="bg1"/>
              </a:solidFill>
              <a:latin typeface="Sakkal Majalla" pitchFamily="2" charset="-78"/>
              <a:cs typeface="Sakkal Majalla" pitchFamily="2" charset="-78"/>
            </a:rPr>
            <a:t>بشكلٍ منتظم من أجل فهم </a:t>
          </a:r>
          <a:r>
            <a:rPr lang="ar-LB" sz="2400" b="0" kern="1200" dirty="0">
              <a:solidFill>
                <a:schemeClr val="bg1"/>
              </a:solidFill>
              <a:latin typeface="Sakkal Majalla" pitchFamily="2" charset="-78"/>
              <a:cs typeface="Sakkal Majalla" pitchFamily="2" charset="-78"/>
            </a:rPr>
            <a:t>ال</a:t>
          </a:r>
          <a:r>
            <a:rPr lang="ar-SA" sz="2400" b="0" kern="1200" dirty="0">
              <a:solidFill>
                <a:schemeClr val="bg1"/>
              </a:solidFill>
              <a:latin typeface="Sakkal Majalla" pitchFamily="2" charset="-78"/>
              <a:cs typeface="Sakkal Majalla" pitchFamily="2" charset="-78"/>
            </a:rPr>
            <a:t>مخاوف</a:t>
          </a:r>
          <a:r>
            <a:rPr lang="ar-LB" sz="2400" b="0" kern="1200" dirty="0">
              <a:solidFill>
                <a:schemeClr val="bg1"/>
              </a:solidFill>
              <a:latin typeface="Sakkal Majalla" pitchFamily="2" charset="-78"/>
              <a:cs typeface="Sakkal Majalla" pitchFamily="2" charset="-78"/>
            </a:rPr>
            <a:t> ومعالجتها </a:t>
          </a:r>
          <a:endParaRPr lang="ar-SA" sz="2400" b="0" kern="1200" dirty="0">
            <a:solidFill>
              <a:schemeClr val="bg1"/>
            </a:solidFill>
            <a:latin typeface="Sakkal Majalla" pitchFamily="2" charset="-78"/>
            <a:cs typeface="Sakkal Majalla" pitchFamily="2" charset="-78"/>
          </a:endParaRPr>
        </a:p>
        <a:p>
          <a:pPr marL="0" lvl="0" indent="0" algn="just" defTabSz="977900" rtl="1">
            <a:lnSpc>
              <a:spcPct val="90000"/>
            </a:lnSpc>
            <a:spcBef>
              <a:spcPct val="0"/>
            </a:spcBef>
            <a:spcAft>
              <a:spcPct val="35000"/>
            </a:spcAft>
            <a:buNone/>
          </a:pPr>
          <a:r>
            <a:rPr lang="ar-SA" sz="2400" b="0" kern="1200" dirty="0">
              <a:solidFill>
                <a:schemeClr val="bg1"/>
              </a:solidFill>
              <a:latin typeface="Sakkal Majalla" pitchFamily="2" charset="-78"/>
              <a:cs typeface="Sakkal Majalla" pitchFamily="2" charset="-78"/>
            </a:rPr>
            <a:t>3. </a:t>
          </a:r>
          <a:r>
            <a:rPr lang="ar-LB" sz="2400" b="0" kern="1200" dirty="0" err="1">
              <a:solidFill>
                <a:schemeClr val="bg1"/>
              </a:solidFill>
              <a:latin typeface="Sakkal Majalla" pitchFamily="2" charset="-78"/>
              <a:cs typeface="Sakkal Majalla" pitchFamily="2" charset="-78"/>
            </a:rPr>
            <a:t>دهض</a:t>
          </a:r>
          <a:r>
            <a:rPr lang="ar-LB" sz="2400" b="0" kern="1200" dirty="0">
              <a:solidFill>
                <a:schemeClr val="bg1"/>
              </a:solidFill>
              <a:latin typeface="Sakkal Majalla" pitchFamily="2" charset="-78"/>
              <a:cs typeface="Sakkal Majalla" pitchFamily="2" charset="-78"/>
            </a:rPr>
            <a:t> المعلومات المغلوطة ونشر المعلومات العلمية التي لا تتعارض مع </a:t>
          </a:r>
          <a:r>
            <a:rPr lang="ar-LB" sz="2400" b="0" kern="1200" dirty="0" err="1">
              <a:solidFill>
                <a:schemeClr val="bg1"/>
              </a:solidFill>
              <a:latin typeface="Sakkal Majalla" pitchFamily="2" charset="-78"/>
              <a:cs typeface="Sakkal Majalla" pitchFamily="2" charset="-78"/>
            </a:rPr>
            <a:t>االعتقدات</a:t>
          </a:r>
          <a:r>
            <a:rPr lang="ar-LB" sz="2400" b="0" kern="1200" dirty="0">
              <a:solidFill>
                <a:schemeClr val="bg1"/>
              </a:solidFill>
              <a:latin typeface="Sakkal Majalla" pitchFamily="2" charset="-78"/>
              <a:cs typeface="Sakkal Majalla" pitchFamily="2" charset="-78"/>
            </a:rPr>
            <a:t> الدينية </a:t>
          </a:r>
          <a:endParaRPr lang="ar-SA" sz="2400" b="0" kern="1200" dirty="0">
            <a:solidFill>
              <a:schemeClr val="bg1"/>
            </a:solidFill>
            <a:latin typeface="Sakkal Majalla" pitchFamily="2" charset="-78"/>
            <a:cs typeface="Sakkal Majalla" pitchFamily="2" charset="-78"/>
          </a:endParaRPr>
        </a:p>
        <a:p>
          <a:pPr marL="0" lvl="0" indent="0" algn="just" defTabSz="977900" rtl="1">
            <a:lnSpc>
              <a:spcPct val="90000"/>
            </a:lnSpc>
            <a:spcBef>
              <a:spcPct val="0"/>
            </a:spcBef>
            <a:spcAft>
              <a:spcPct val="35000"/>
            </a:spcAft>
            <a:buNone/>
          </a:pPr>
          <a:r>
            <a:rPr lang="ar-SA" sz="2400" b="0" kern="1200" dirty="0">
              <a:solidFill>
                <a:schemeClr val="bg1"/>
              </a:solidFill>
              <a:latin typeface="Sakkal Majalla" pitchFamily="2" charset="-78"/>
              <a:cs typeface="Sakkal Majalla" pitchFamily="2" charset="-78"/>
            </a:rPr>
            <a:t> 4. إيصال المعلومات بطريقة لا تنشر الذعر والخوف بين الناس</a:t>
          </a:r>
        </a:p>
        <a:p>
          <a:pPr marL="0" lvl="0" indent="0" algn="l" defTabSz="977900">
            <a:lnSpc>
              <a:spcPct val="90000"/>
            </a:lnSpc>
            <a:spcBef>
              <a:spcPct val="0"/>
            </a:spcBef>
            <a:spcAft>
              <a:spcPct val="35000"/>
            </a:spcAft>
            <a:buNone/>
          </a:pPr>
          <a:endParaRPr lang="en-IN" sz="1400" kern="1200" dirty="0">
            <a:latin typeface="+mj-lt"/>
            <a:cs typeface="Arial" panose="020B0604020202020204" pitchFamily="34" charset="0"/>
          </a:endParaRPr>
        </a:p>
      </dsp:txBody>
      <dsp:txXfrm>
        <a:off x="249296" y="585374"/>
        <a:ext cx="6045361" cy="4608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0C348-F020-42CD-B25C-25B94F5D891E}">
      <dsp:nvSpPr>
        <dsp:cNvPr id="0" name=""/>
        <dsp:cNvSpPr/>
      </dsp:nvSpPr>
      <dsp:spPr>
        <a:xfrm>
          <a:off x="0" y="975450"/>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latin typeface="Sakkal Majalla" pitchFamily="2" charset="-78"/>
              <a:cs typeface="Sakkal Majalla" pitchFamily="2" charset="-78"/>
            </a:rPr>
            <a:t>استبدال الخطابات الجماعية الحية أو اللقاءات الفردية والتفكير في استخدام التطبيقات مثل زوم ويوتيوب ودو وواتساب والخطابات عبر المذياع والهاتف</a:t>
          </a:r>
          <a:endParaRPr lang="en-US" sz="1500" kern="1200" dirty="0">
            <a:latin typeface="Sakkal Majalla" pitchFamily="2" charset="-78"/>
            <a:cs typeface="Sakkal Majalla" pitchFamily="2" charset="-78"/>
          </a:endParaRPr>
        </a:p>
      </dsp:txBody>
      <dsp:txXfrm>
        <a:off x="0" y="975450"/>
        <a:ext cx="2269731" cy="1361838"/>
      </dsp:txXfrm>
    </dsp:sp>
    <dsp:sp modelId="{68CCBD51-FEF9-45B8-BE11-BDFF5C5027D7}">
      <dsp:nvSpPr>
        <dsp:cNvPr id="0" name=""/>
        <dsp:cNvSpPr/>
      </dsp:nvSpPr>
      <dsp:spPr>
        <a:xfrm>
          <a:off x="2496704" y="975450"/>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100000"/>
            </a:lnSpc>
            <a:spcBef>
              <a:spcPct val="0"/>
            </a:spcBef>
            <a:spcAft>
              <a:spcPct val="35000"/>
            </a:spcAft>
            <a:buNone/>
          </a:pPr>
          <a:r>
            <a:rPr lang="ar-SA" sz="1500" kern="1200" dirty="0">
              <a:latin typeface="Sakkal Majalla" pitchFamily="2" charset="-78"/>
              <a:cs typeface="Sakkal Majalla" pitchFamily="2" charset="-78"/>
            </a:rPr>
            <a:t>إنشاء أشجار الهاتف </a:t>
          </a:r>
        </a:p>
        <a:p>
          <a:pPr marL="0" lvl="0" indent="0" algn="ctr" defTabSz="666750" rtl="1">
            <a:lnSpc>
              <a:spcPct val="100000"/>
            </a:lnSpc>
            <a:spcBef>
              <a:spcPct val="0"/>
            </a:spcBef>
            <a:spcAft>
              <a:spcPct val="35000"/>
            </a:spcAft>
            <a:buNone/>
          </a:pPr>
          <a:r>
            <a:rPr lang="ar-SA" sz="1500" kern="1200" dirty="0">
              <a:latin typeface="Sakkal Majalla" pitchFamily="2" charset="-78"/>
              <a:cs typeface="Sakkal Majalla" pitchFamily="2" charset="-78"/>
            </a:rPr>
            <a:t>من أجل التواصل</a:t>
          </a:r>
          <a:endParaRPr lang="en-US" sz="1500" kern="1200" dirty="0">
            <a:latin typeface="Sakkal Majalla" pitchFamily="2" charset="-78"/>
            <a:cs typeface="Sakkal Majalla" pitchFamily="2" charset="-78"/>
          </a:endParaRPr>
        </a:p>
      </dsp:txBody>
      <dsp:txXfrm>
        <a:off x="2496704" y="975450"/>
        <a:ext cx="2269731" cy="1361838"/>
      </dsp:txXfrm>
    </dsp:sp>
    <dsp:sp modelId="{33D45E26-4ED7-4BD0-BE04-8B68F4AA0888}">
      <dsp:nvSpPr>
        <dsp:cNvPr id="0" name=""/>
        <dsp:cNvSpPr/>
      </dsp:nvSpPr>
      <dsp:spPr>
        <a:xfrm>
          <a:off x="4993409" y="975450"/>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ar-SA" sz="1500" b="0" i="0" kern="1200" dirty="0">
              <a:latin typeface="Sakkal Majalla" pitchFamily="2" charset="-78"/>
              <a:cs typeface="Sakkal Majalla" pitchFamily="2" charset="-78"/>
            </a:rPr>
            <a:t>تقنيات الرد الصوتي التفاعلي</a:t>
          </a:r>
          <a:endParaRPr lang="en-US" sz="1500" kern="1200" dirty="0">
            <a:latin typeface="Sakkal Majalla" pitchFamily="2" charset="-78"/>
            <a:cs typeface="Sakkal Majalla" pitchFamily="2" charset="-78"/>
          </a:endParaRPr>
        </a:p>
      </dsp:txBody>
      <dsp:txXfrm>
        <a:off x="4993409" y="975450"/>
        <a:ext cx="2269731" cy="1361838"/>
      </dsp:txXfrm>
    </dsp:sp>
    <dsp:sp modelId="{3C731D6A-CBAB-42FD-9D1A-DC84A25D8C69}">
      <dsp:nvSpPr>
        <dsp:cNvPr id="0" name=""/>
        <dsp:cNvSpPr/>
      </dsp:nvSpPr>
      <dsp:spPr>
        <a:xfrm>
          <a:off x="0" y="2564263"/>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latin typeface="Sakkal Majalla" pitchFamily="2" charset="-78"/>
              <a:cs typeface="Sakkal Majalla" pitchFamily="2" charset="-78"/>
            </a:rPr>
            <a:t>استخدام مكبرات الصوت</a:t>
          </a:r>
          <a:endParaRPr lang="en-US" sz="1500" kern="1200" dirty="0">
            <a:latin typeface="Sakkal Majalla" pitchFamily="2" charset="-78"/>
            <a:cs typeface="Sakkal Majalla" pitchFamily="2" charset="-78"/>
          </a:endParaRPr>
        </a:p>
      </dsp:txBody>
      <dsp:txXfrm>
        <a:off x="0" y="2564263"/>
        <a:ext cx="2269731" cy="1361838"/>
      </dsp:txXfrm>
    </dsp:sp>
    <dsp:sp modelId="{29538818-B1D3-43F6-B67C-CB56EE49D1C1}">
      <dsp:nvSpPr>
        <dsp:cNvPr id="0" name=""/>
        <dsp:cNvSpPr/>
      </dsp:nvSpPr>
      <dsp:spPr>
        <a:xfrm>
          <a:off x="2496704" y="2564263"/>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latin typeface="Sakkal Majalla" pitchFamily="2" charset="-78"/>
              <a:cs typeface="Sakkal Majalla" pitchFamily="2" charset="-78"/>
            </a:rPr>
            <a:t>الرسائل التلفازية أو الإذاعية</a:t>
          </a:r>
          <a:endParaRPr lang="en-US" sz="1500" kern="1200" dirty="0">
            <a:latin typeface="Sakkal Majalla" pitchFamily="2" charset="-78"/>
            <a:cs typeface="Sakkal Majalla" pitchFamily="2" charset="-78"/>
          </a:endParaRPr>
        </a:p>
      </dsp:txBody>
      <dsp:txXfrm>
        <a:off x="2496704" y="2564263"/>
        <a:ext cx="2269731" cy="1361838"/>
      </dsp:txXfrm>
    </dsp:sp>
    <dsp:sp modelId="{CE22D8DC-771B-4491-BDA9-DD36A6F4C696}">
      <dsp:nvSpPr>
        <dsp:cNvPr id="0" name=""/>
        <dsp:cNvSpPr/>
      </dsp:nvSpPr>
      <dsp:spPr>
        <a:xfrm>
          <a:off x="4993409" y="2564263"/>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ar-SA" sz="1500" kern="1200" dirty="0">
              <a:latin typeface="Sakkal Majalla" pitchFamily="2" charset="-78"/>
              <a:cs typeface="Sakkal Majalla" pitchFamily="2" charset="-78"/>
            </a:rPr>
            <a:t>منشورات مواقع التواصل الاجتماعي</a:t>
          </a:r>
          <a:endParaRPr lang="en-US" sz="1500" kern="1200" dirty="0">
            <a:latin typeface="Sakkal Majalla" pitchFamily="2" charset="-78"/>
            <a:cs typeface="Sakkal Majalla" pitchFamily="2" charset="-78"/>
          </a:endParaRPr>
        </a:p>
      </dsp:txBody>
      <dsp:txXfrm>
        <a:off x="4993409" y="2564263"/>
        <a:ext cx="2269731" cy="1361838"/>
      </dsp:txXfrm>
    </dsp:sp>
    <dsp:sp modelId="{0F67BDC7-00AC-4C41-ADF8-E2C7291ECCE3}">
      <dsp:nvSpPr>
        <dsp:cNvPr id="0" name=""/>
        <dsp:cNvSpPr/>
      </dsp:nvSpPr>
      <dsp:spPr>
        <a:xfrm>
          <a:off x="0" y="4153075"/>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latin typeface="Sakkal Majalla" pitchFamily="2" charset="-78"/>
              <a:cs typeface="Sakkal Majalla" pitchFamily="2" charset="-78"/>
            </a:rPr>
            <a:t>الرسائل القصيرة/الميمات عبر الهواتف المحمولة</a:t>
          </a:r>
          <a:endParaRPr lang="en-US" sz="1500" kern="1200" dirty="0">
            <a:latin typeface="Sakkal Majalla" pitchFamily="2" charset="-78"/>
            <a:cs typeface="Sakkal Majalla" pitchFamily="2" charset="-78"/>
          </a:endParaRPr>
        </a:p>
      </dsp:txBody>
      <dsp:txXfrm>
        <a:off x="0" y="4153075"/>
        <a:ext cx="2269731" cy="1361838"/>
      </dsp:txXfrm>
    </dsp:sp>
    <dsp:sp modelId="{6C1E529F-3E52-4673-9E89-C88E50F371ED}">
      <dsp:nvSpPr>
        <dsp:cNvPr id="0" name=""/>
        <dsp:cNvSpPr/>
      </dsp:nvSpPr>
      <dsp:spPr>
        <a:xfrm>
          <a:off x="2496704" y="4153075"/>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latin typeface="Sakkal Majalla" pitchFamily="2" charset="-78"/>
              <a:cs typeface="Sakkal Majalla" pitchFamily="2" charset="-78"/>
            </a:rPr>
            <a:t>التواصل من خلال الرسومات والنشرات والكتيبات</a:t>
          </a:r>
          <a:endParaRPr lang="en-US" sz="1500" kern="1200" dirty="0">
            <a:latin typeface="Sakkal Majalla" pitchFamily="2" charset="-78"/>
            <a:cs typeface="Sakkal Majalla" pitchFamily="2" charset="-78"/>
          </a:endParaRPr>
        </a:p>
      </dsp:txBody>
      <dsp:txXfrm>
        <a:off x="2496704" y="4153075"/>
        <a:ext cx="2269731" cy="1361838"/>
      </dsp:txXfrm>
    </dsp:sp>
    <dsp:sp modelId="{2DC70ECD-5580-4EE1-96C0-BCFED0AA9349}">
      <dsp:nvSpPr>
        <dsp:cNvPr id="0" name=""/>
        <dsp:cNvSpPr/>
      </dsp:nvSpPr>
      <dsp:spPr>
        <a:xfrm>
          <a:off x="4993409" y="4153075"/>
          <a:ext cx="2269731" cy="13618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1">
            <a:lnSpc>
              <a:spcPct val="90000"/>
            </a:lnSpc>
            <a:spcBef>
              <a:spcPct val="0"/>
            </a:spcBef>
            <a:spcAft>
              <a:spcPct val="35000"/>
            </a:spcAft>
            <a:buNone/>
          </a:pPr>
          <a:r>
            <a:rPr lang="ar-SA" sz="1500" kern="1200" dirty="0">
              <a:latin typeface="Sakkal Majalla" pitchFamily="2" charset="-78"/>
              <a:cs typeface="Sakkal Majalla" pitchFamily="2" charset="-78"/>
            </a:rPr>
            <a:t>الزيارات المنزلية في حال كان ذلك ممكناً وخاصة لدعم الفئات الأكثر ضعفاً</a:t>
          </a:r>
          <a:endParaRPr lang="en-US" sz="1500" kern="1200" dirty="0">
            <a:latin typeface="Sakkal Majalla" pitchFamily="2" charset="-78"/>
            <a:cs typeface="Sakkal Majalla" pitchFamily="2" charset="-78"/>
          </a:endParaRPr>
        </a:p>
      </dsp:txBody>
      <dsp:txXfrm>
        <a:off x="4993409" y="4153075"/>
        <a:ext cx="2269731" cy="13618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99DD2-69E3-4349-97C4-DFB09A3F039C}" type="datetimeFigureOut">
              <a:rPr lang="en-US" smtClean="0"/>
              <a:t>6/11/20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A5259-5CB8-426C-99E4-C18F329120CE}" type="slidenum">
              <a:rPr lang="en-US" smtClean="0"/>
              <a:t>‹#›</a:t>
            </a:fld>
            <a:endParaRPr lang="en-US"/>
          </a:p>
        </p:txBody>
      </p:sp>
    </p:spTree>
    <p:extLst>
      <p:ext uri="{BB962C8B-B14F-4D97-AF65-F5344CB8AC3E}">
        <p14:creationId xmlns:p14="http://schemas.microsoft.com/office/powerpoint/2010/main" val="234615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liflc.com/resources/keeping-the-faith-the-role-of-faith-leaders-in-the-ebola-response-full-repo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liflc.com/resources/keeping-the-faith-the-role-of-faith-leaders-in-the-ebola-response-full-repo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t>أعط أمثلة حول التصورات بشأن المخاطر القليلة مثل (انظر المبادئ التوجيهية) وحول الخرافات وعدم كفاية المعرفة – كيف ينتشر الفيروس على سبيل المثال من خلال التجمعات والحشودات الكبيرة</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68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نصائح من أجل التواصل لمكافحة الوصم بالعار وتعزيز التعاطف والاحترام</a:t>
            </a:r>
          </a:p>
          <a:p>
            <a:pPr algn="r" rtl="1"/>
            <a:r>
              <a:rPr lang="ar-SA" sz="1200" b="0" kern="1200" dirty="0">
                <a:solidFill>
                  <a:schemeClr val="tx1"/>
                </a:solidFill>
                <a:effectLst/>
                <a:latin typeface="+mn-lt"/>
                <a:ea typeface="+mn-ea"/>
                <a:cs typeface="+mn-cs"/>
              </a:rPr>
              <a:t>بعد فيروس إيبولا الذي ضرب دول في غرب أفريقيا، عبّر الزعماء الدينيون عن أنّه "لا توجد أماكن في المسجد مخصّصة لأشخاص محدّدين أو مختلفين، ولا أحد يتمتع بالأولوية وبالتالي يُعامل الجميع على قدم المساواة – حتى أولئك الذين نجوا من الفيروس، وقد تمّ نشر رسائل الأمل حول "الحياة بعد الإيبولا" وتذكير الناس بالتعاطف مع النّاجين لأنّهم إخواننا ". زعيم ديني مسلم في مقاطعة بو في سيراليون</a:t>
            </a:r>
          </a:p>
          <a:p>
            <a:pPr algn="r" rtl="1"/>
            <a:r>
              <a:rPr lang="ar-SA" sz="1200" b="0" kern="1200" dirty="0">
                <a:solidFill>
                  <a:schemeClr val="tx1"/>
                </a:solidFill>
                <a:effectLst/>
                <a:latin typeface="+mn-lt"/>
                <a:ea typeface="+mn-ea"/>
                <a:cs typeface="+mn-cs"/>
              </a:rPr>
              <a:t>المعونة المسيحية والجمعية الخيرية الكاثوليكية للتنمية الدولية  ومؤسسة تيرفاند والإغاثة الإسلامية العالمية، "الحفاظ على الإيمان: دور القادة الدينيون في الاستجابة لإيبولا"، فيذرستون 2015  </a:t>
            </a:r>
            <a:endParaRPr lang="en-GB" sz="1200" b="0" kern="1200" dirty="0">
              <a:solidFill>
                <a:schemeClr val="tx1"/>
              </a:solidFill>
              <a:effectLst/>
              <a:latin typeface="+mn-lt"/>
              <a:ea typeface="+mn-ea"/>
              <a:cs typeface="+mn-cs"/>
            </a:endParaRPr>
          </a:p>
          <a:p>
            <a:r>
              <a:rPr lang="en-IN" sz="1200" u="sng" kern="1200" dirty="0">
                <a:solidFill>
                  <a:schemeClr val="tx1"/>
                </a:solidFill>
                <a:effectLst/>
                <a:latin typeface="+mn-lt"/>
                <a:ea typeface="+mn-ea"/>
                <a:cs typeface="+mn-cs"/>
                <a:hlinkClick r:id="rId3"/>
              </a:rPr>
              <a:t>https://jliflc.com/resources/keeping-the-faith-the-role-of-faith-leaders-in-the-ebola-response-full-report/</a:t>
            </a:r>
            <a:r>
              <a:rPr lang="en-IN"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صفحة 37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3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نصائح من أجل التواصل لمكافحة الوصم بالعار وتعزيز التعاطف والاحترام</a:t>
            </a:r>
          </a:p>
          <a:p>
            <a:pPr algn="r" rtl="1"/>
            <a:r>
              <a:rPr lang="ar-SA" sz="1200" b="0" kern="1200" dirty="0">
                <a:solidFill>
                  <a:schemeClr val="tx1"/>
                </a:solidFill>
                <a:effectLst/>
                <a:latin typeface="+mn-lt"/>
                <a:ea typeface="+mn-ea"/>
                <a:cs typeface="+mn-cs"/>
              </a:rPr>
              <a:t>بعد فيروس إيبولا الذي ضرب دول في غرب أفريقيا، عبّر الزعماء الدينيون عن أنّه "لا توجد أماكن في المسجد مخصّصة لأشخاص محدّدين أو مختلفين، ولا أحد يتمتع بالأولوية وبالتالي يُعامل الجميع على قدم المساواة – حتى أولئك الذين نجوا من الفيروس، وقد تمّ نشر رسائل الأمل حول "الحياة بعد الإيبولا" وتذكير الناس بالتعاطف مع النّاجين لأنّهم إخواننا ". زعيم ديني مسلم في مقاطعة بو في سيراليون</a:t>
            </a:r>
          </a:p>
          <a:p>
            <a:pPr algn="r" rtl="1"/>
            <a:r>
              <a:rPr lang="ar-SA" sz="1200" b="0" kern="1200" dirty="0">
                <a:solidFill>
                  <a:schemeClr val="tx1"/>
                </a:solidFill>
                <a:effectLst/>
                <a:latin typeface="+mn-lt"/>
                <a:ea typeface="+mn-ea"/>
                <a:cs typeface="+mn-cs"/>
              </a:rPr>
              <a:t>المعونة المسيحية والجمعية الخيرية الكاثوليكية للتنمية الدولية  ومؤسسة تيرفاند والإغاثة الإسلامية العالمية، "الحفاظ على الإيمان: دور القادة الدينيون في الاستجابة لإيبولا"، فيذرستون 2015  </a:t>
            </a:r>
            <a:endParaRPr lang="en-GB" sz="1200" b="0" kern="1200" dirty="0">
              <a:solidFill>
                <a:schemeClr val="tx1"/>
              </a:solidFill>
              <a:effectLst/>
              <a:latin typeface="+mn-lt"/>
              <a:ea typeface="+mn-ea"/>
              <a:cs typeface="+mn-cs"/>
            </a:endParaRPr>
          </a:p>
          <a:p>
            <a:r>
              <a:rPr lang="en-IN" sz="1200" u="sng" kern="1200" dirty="0">
                <a:solidFill>
                  <a:schemeClr val="tx1"/>
                </a:solidFill>
                <a:effectLst/>
                <a:latin typeface="+mn-lt"/>
                <a:ea typeface="+mn-ea"/>
                <a:cs typeface="+mn-cs"/>
                <a:hlinkClick r:id="rId3"/>
              </a:rPr>
              <a:t>https://jliflc.com/resources/keeping-the-faith-the-role-of-faith-leaders-in-the-ebola-response-full-report/</a:t>
            </a:r>
            <a:r>
              <a:rPr lang="en-IN"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صفحة 37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04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32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EBCA5259-5CB8-426C-99E4-C18F329120CE}" type="slidenum">
              <a:rPr lang="en-US" smtClean="0"/>
              <a:t>10</a:t>
            </a:fld>
            <a:endParaRPr lang="en-US"/>
          </a:p>
        </p:txBody>
      </p:sp>
    </p:spTree>
    <p:extLst>
      <p:ext uri="{BB962C8B-B14F-4D97-AF65-F5344CB8AC3E}">
        <p14:creationId xmlns:p14="http://schemas.microsoft.com/office/powerpoint/2010/main" val="285227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6/11/20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9455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6/11/20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5702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6/11/20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122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6/11/20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7568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6/11/20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915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6/11/20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0012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6/11/20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59298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6/11/20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6694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6/11/20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8821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6/11/20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51750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6/11/20</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68758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6/11/20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12855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6/11/20</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04666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6/11/20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3017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6/11/20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1621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6/11/20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6241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6/11/20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8871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6/11/20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5953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6/11/20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9470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6/11/20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3877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6/11/20</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418906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6/11/20</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6936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6/11/20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572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6/11/20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631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8.png"/><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2.xml"/><Relationship Id="rId7" Type="http://schemas.openxmlformats.org/officeDocument/2006/relationships/image" Target="../media/image10.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1C449D-E6FD-4BA8-974F-9842D451089F}"/>
              </a:ext>
            </a:extLst>
          </p:cNvPr>
          <p:cNvSpPr txBox="1"/>
          <p:nvPr/>
        </p:nvSpPr>
        <p:spPr>
          <a:xfrm>
            <a:off x="3401400" y="222075"/>
            <a:ext cx="4820482" cy="2308324"/>
          </a:xfrm>
          <a:prstGeom prst="rect">
            <a:avLst/>
          </a:prstGeom>
          <a:noFill/>
          <a:ln w="19050">
            <a:noFill/>
          </a:ln>
        </p:spPr>
        <p:txBody>
          <a:bodyPr wrap="square" rtlCol="0">
            <a:spAutoFit/>
          </a:bodyPr>
          <a:lstStyle/>
          <a:p>
            <a:pPr algn="ctr" rtl="1"/>
            <a:r>
              <a:rPr lang="ar-SA" sz="3200" b="1" dirty="0">
                <a:latin typeface="Sakkal Majalla" pitchFamily="2" charset="-78"/>
                <a:cs typeface="Sakkal Majalla" pitchFamily="2" charset="-78"/>
              </a:rPr>
              <a:t>مبادرة الدين في ميدان العمل </a:t>
            </a:r>
          </a:p>
          <a:p>
            <a:pPr algn="ctr" rtl="1"/>
            <a:r>
              <a:rPr lang="ar-SA" sz="3200" b="1" dirty="0">
                <a:latin typeface="Sakkal Majalla" pitchFamily="2" charset="-78"/>
                <a:cs typeface="Sakkal Majalla" pitchFamily="2" charset="-78"/>
              </a:rPr>
              <a:t>المعنية بفيروس كورونا المستجد</a:t>
            </a:r>
          </a:p>
          <a:p>
            <a:pPr algn="ctr" rtl="1"/>
            <a:r>
              <a:rPr lang="ar-SA" sz="2800" dirty="0">
                <a:latin typeface="Sakkal Majalla" pitchFamily="2" charset="-78"/>
                <a:cs typeface="Sakkal Majalla" pitchFamily="2" charset="-78"/>
              </a:rPr>
              <a:t>ندوة إقليمية عبر الإنترنت لمنطقة الشرق الأوسط وشمال إفريقيا</a:t>
            </a:r>
            <a:endParaRPr lang="ar-SA" sz="2400" dirty="0">
              <a:latin typeface="Sakkal Majalla" pitchFamily="2" charset="-78"/>
              <a:cs typeface="Sakkal Majalla" pitchFamily="2" charset="-78"/>
            </a:endParaRPr>
          </a:p>
          <a:p>
            <a:pPr algn="ctr" rtl="1"/>
            <a:r>
              <a:rPr lang="ar-SA" sz="2400" dirty="0">
                <a:latin typeface="Sakkal Majalla" pitchFamily="2" charset="-78"/>
                <a:cs typeface="Sakkal Majalla" pitchFamily="2" charset="-78"/>
              </a:rPr>
              <a:t>21 مايو 2020</a:t>
            </a:r>
            <a:endParaRPr lang="ar-SA" sz="2800" dirty="0">
              <a:latin typeface="Sakkal Majalla" pitchFamily="2" charset="-78"/>
              <a:cs typeface="Sakkal Majalla" pitchFamily="2" charset="-78"/>
            </a:endParaRPr>
          </a:p>
        </p:txBody>
      </p:sp>
      <p:pic>
        <p:nvPicPr>
          <p:cNvPr id="6" name="Picture 5">
            <a:extLst>
              <a:ext uri="{FF2B5EF4-FFF2-40B4-BE49-F238E27FC236}">
                <a16:creationId xmlns:a16="http://schemas.microsoft.com/office/drawing/2014/main" id="{7E2A4733-2245-4BED-9E8D-65F4A6581AA2}"/>
              </a:ext>
            </a:extLst>
          </p:cNvPr>
          <p:cNvPicPr>
            <a:picLocks noChangeAspect="1"/>
          </p:cNvPicPr>
          <p:nvPr/>
        </p:nvPicPr>
        <p:blipFill rotWithShape="1">
          <a:blip r:embed="rId2">
            <a:extLst>
              <a:ext uri="{28A0092B-C50C-407E-A947-70E740481C1C}">
                <a14:useLocalDpi xmlns:a14="http://schemas.microsoft.com/office/drawing/2010/main" val="0"/>
              </a:ext>
            </a:extLst>
          </a:blip>
          <a:srcRect t="24138" r="1" b="891"/>
          <a:stretch/>
        </p:blipFill>
        <p:spPr>
          <a:xfrm>
            <a:off x="-2887078" y="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8" name="Picture 7">
            <a:extLst>
              <a:ext uri="{FF2B5EF4-FFF2-40B4-BE49-F238E27FC236}">
                <a16:creationId xmlns:a16="http://schemas.microsoft.com/office/drawing/2014/main" id="{6CC60F20-3711-44E4-8DE7-1AAE1F85EE88}"/>
              </a:ext>
            </a:extLst>
          </p:cNvPr>
          <p:cNvPicPr>
            <a:picLocks noChangeAspect="1"/>
          </p:cNvPicPr>
          <p:nvPr/>
        </p:nvPicPr>
        <p:blipFill rotWithShape="1">
          <a:blip r:embed="rId3"/>
          <a:srcRect t="19999" b="17498"/>
          <a:stretch/>
        </p:blipFill>
        <p:spPr>
          <a:xfrm>
            <a:off x="5579695" y="2783252"/>
            <a:ext cx="6383818" cy="4865932"/>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2" name="Picture 1">
            <a:extLst>
              <a:ext uri="{FF2B5EF4-FFF2-40B4-BE49-F238E27FC236}">
                <a16:creationId xmlns:a16="http://schemas.microsoft.com/office/drawing/2014/main" id="{E0FD29AF-4C97-492C-8228-B8F1A6F6788B}"/>
              </a:ext>
            </a:extLst>
          </p:cNvPr>
          <p:cNvPicPr>
            <a:picLocks noChangeAspect="1"/>
          </p:cNvPicPr>
          <p:nvPr/>
        </p:nvPicPr>
        <p:blipFill>
          <a:blip r:embed="rId4"/>
          <a:stretch>
            <a:fillRect/>
          </a:stretch>
        </p:blipFill>
        <p:spPr>
          <a:xfrm>
            <a:off x="8360427" y="146870"/>
            <a:ext cx="3713922" cy="2359639"/>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0426" y="87649"/>
            <a:ext cx="3511534" cy="236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13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4" name="Title 1">
            <a:extLst>
              <a:ext uri="{FF2B5EF4-FFF2-40B4-BE49-F238E27FC236}">
                <a16:creationId xmlns:a16="http://schemas.microsoft.com/office/drawing/2014/main" id="{CFAE1E71-8BFB-4735-8F75-9B36AC0AD6C3}"/>
              </a:ext>
            </a:extLst>
          </p:cNvPr>
          <p:cNvSpPr txBox="1">
            <a:spLocks/>
          </p:cNvSpPr>
          <p:nvPr/>
        </p:nvSpPr>
        <p:spPr>
          <a:xfrm>
            <a:off x="297680" y="1032025"/>
            <a:ext cx="3928090" cy="152006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lvl="0" algn="ctr" rtl="1">
              <a:defRPr/>
            </a:pPr>
            <a:r>
              <a:rPr lang="ar-SA" sz="5300" dirty="0">
                <a:solidFill>
                  <a:schemeClr val="bg1"/>
                </a:solidFill>
                <a:latin typeface="Sakkal Majalla" pitchFamily="2" charset="-78"/>
                <a:cs typeface="Sakkal Majalla" pitchFamily="2" charset="-78"/>
              </a:rPr>
              <a:t>أسئلة للنقاش: الشائعات والمعلومات </a:t>
            </a:r>
            <a:r>
              <a:rPr lang="ar-LB" sz="5300" dirty="0">
                <a:solidFill>
                  <a:schemeClr val="bg1"/>
                </a:solidFill>
                <a:latin typeface="Sakkal Majalla" pitchFamily="2" charset="-78"/>
                <a:cs typeface="Sakkal Majalla" pitchFamily="2" charset="-78"/>
              </a:rPr>
              <a:t>المغلوطة</a:t>
            </a:r>
            <a:endParaRPr kumimoji="0" lang="en-US" sz="4400" b="0" i="0" u="none" strike="noStrike" kern="1200" cap="none" spc="-50" normalizeH="0" baseline="0" noProof="0" dirty="0">
              <a:ln>
                <a:noFill/>
              </a:ln>
              <a:solidFill>
                <a:schemeClr val="bg1"/>
              </a:solidFill>
              <a:effectLst/>
              <a:uLnTx/>
              <a:uFillTx/>
              <a:latin typeface="Sakkal Majalla" pitchFamily="2" charset="-78"/>
              <a:cs typeface="Sakkal Majalla" pitchFamily="2" charset="-78"/>
            </a:endParaRPr>
          </a:p>
        </p:txBody>
      </p:sp>
      <p:grpSp>
        <p:nvGrpSpPr>
          <p:cNvPr id="9" name="Group 8">
            <a:extLst>
              <a:ext uri="{FF2B5EF4-FFF2-40B4-BE49-F238E27FC236}">
                <a16:creationId xmlns:a16="http://schemas.microsoft.com/office/drawing/2014/main" id="{BC0D8968-0E08-4A31-8315-C1B35A87BFCC}"/>
              </a:ext>
            </a:extLst>
          </p:cNvPr>
          <p:cNvGrpSpPr/>
          <p:nvPr/>
        </p:nvGrpSpPr>
        <p:grpSpPr>
          <a:xfrm>
            <a:off x="5455601" y="961020"/>
            <a:ext cx="5923721" cy="4478760"/>
            <a:chOff x="0" y="310484"/>
            <a:chExt cx="5923721" cy="4478760"/>
          </a:xfrm>
        </p:grpSpPr>
        <p:sp>
          <p:nvSpPr>
            <p:cNvPr id="11" name="Rectangle: Rounded Corners 10">
              <a:extLst>
                <a:ext uri="{FF2B5EF4-FFF2-40B4-BE49-F238E27FC236}">
                  <a16:creationId xmlns:a16="http://schemas.microsoft.com/office/drawing/2014/main" id="{3924D325-3E17-4F22-8FC1-D36AA31E7A4F}"/>
                </a:ext>
              </a:extLst>
            </p:cNvPr>
            <p:cNvSpPr/>
            <p:nvPr/>
          </p:nvSpPr>
          <p:spPr>
            <a:xfrm>
              <a:off x="0" y="310484"/>
              <a:ext cx="5923721" cy="44787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234BC901-ED49-43AE-A222-164E61720EA6}"/>
                </a:ext>
              </a:extLst>
            </p:cNvPr>
            <p:cNvSpPr txBox="1"/>
            <p:nvPr/>
          </p:nvSpPr>
          <p:spPr>
            <a:xfrm>
              <a:off x="218635" y="529119"/>
              <a:ext cx="5486451" cy="4041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rtl="1">
                <a:lnSpc>
                  <a:spcPct val="90000"/>
                </a:lnSpc>
                <a:spcBef>
                  <a:spcPct val="0"/>
                </a:spcBef>
                <a:spcAft>
                  <a:spcPct val="35000"/>
                </a:spcAft>
              </a:pPr>
              <a:r>
                <a:rPr lang="ar-SA" sz="3300" dirty="0">
                  <a:latin typeface="Sakkal Majalla" pitchFamily="2" charset="-78"/>
                  <a:cs typeface="Sakkal Majalla" pitchFamily="2" charset="-78"/>
                </a:rPr>
                <a:t>من هم الأكثر تضرّراً من الوصم في مجتمعك وما هي </a:t>
              </a:r>
              <a:r>
                <a:rPr lang="ar-SA" sz="3300" dirty="0">
                  <a:solidFill>
                    <a:schemeClr val="bg1"/>
                  </a:solidFill>
                  <a:latin typeface="Sakkal Majalla" pitchFamily="2" charset="-78"/>
                  <a:cs typeface="Sakkal Majalla" pitchFamily="2" charset="-78"/>
                </a:rPr>
                <a:t>بعض الخطوات التي اتخذتها أو يُمكنك اتخاذها لمواجهة الشائعات والمعلومات </a:t>
              </a:r>
              <a:r>
                <a:rPr lang="ar-LB" sz="3300" dirty="0">
                  <a:solidFill>
                    <a:schemeClr val="bg1"/>
                  </a:solidFill>
                  <a:latin typeface="Sakkal Majalla" pitchFamily="2" charset="-78"/>
                  <a:cs typeface="Sakkal Majalla" pitchFamily="2" charset="-78"/>
                </a:rPr>
                <a:t>المغلوطة</a:t>
              </a:r>
              <a:r>
                <a:rPr lang="ar-SA" sz="3300" dirty="0">
                  <a:solidFill>
                    <a:schemeClr val="bg1"/>
                  </a:solidFill>
                  <a:latin typeface="Sakkal Majalla" pitchFamily="2" charset="-78"/>
                  <a:cs typeface="Sakkal Majalla" pitchFamily="2" charset="-78"/>
                </a:rPr>
                <a:t> والوصم؟</a:t>
              </a:r>
              <a:endParaRPr lang="en-US" sz="3300" dirty="0">
                <a:solidFill>
                  <a:schemeClr val="bg1"/>
                </a:solidFill>
                <a:latin typeface="Sakkal Majalla" pitchFamily="2" charset="-78"/>
                <a:cs typeface="Sakkal Majalla" pitchFamily="2" charset="-78"/>
              </a:endParaRPr>
            </a:p>
          </p:txBody>
        </p:sp>
      </p:grpSp>
    </p:spTree>
    <p:extLst>
      <p:ext uri="{BB962C8B-B14F-4D97-AF65-F5344CB8AC3E}">
        <p14:creationId xmlns:p14="http://schemas.microsoft.com/office/powerpoint/2010/main" val="421890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indoor, sitting, table, toy&#10;&#10;Description generated with very high confidence">
            <a:extLst>
              <a:ext uri="{FF2B5EF4-FFF2-40B4-BE49-F238E27FC236}">
                <a16:creationId xmlns:a16="http://schemas.microsoft.com/office/drawing/2014/main" id="{8950D0D1-70F9-42DD-9E32-9A7A1608A21E}"/>
              </a:ext>
            </a:extLst>
          </p:cNvPr>
          <p:cNvPicPr>
            <a:picLocks noChangeAspect="1"/>
          </p:cNvPicPr>
          <p:nvPr/>
        </p:nvPicPr>
        <p:blipFill>
          <a:blip r:embed="rId2"/>
          <a:stretch>
            <a:fillRect/>
          </a:stretch>
        </p:blipFill>
        <p:spPr>
          <a:xfrm>
            <a:off x="5258827" y="1977054"/>
            <a:ext cx="6466484" cy="4337416"/>
          </a:xfrm>
          <a:prstGeom prst="rect">
            <a:avLst/>
          </a:prstGeom>
        </p:spPr>
      </p:pic>
      <p:sp>
        <p:nvSpPr>
          <p:cNvPr id="5" name="TextBox 4">
            <a:extLst>
              <a:ext uri="{FF2B5EF4-FFF2-40B4-BE49-F238E27FC236}">
                <a16:creationId xmlns:a16="http://schemas.microsoft.com/office/drawing/2014/main" id="{897D5541-EDB5-4D84-AEB0-BAD8CEFF20A4}"/>
              </a:ext>
            </a:extLst>
          </p:cNvPr>
          <p:cNvSpPr txBox="1"/>
          <p:nvPr/>
        </p:nvSpPr>
        <p:spPr>
          <a:xfrm>
            <a:off x="234881" y="2670370"/>
            <a:ext cx="4862732" cy="3046988"/>
          </a:xfrm>
          <a:prstGeom prst="rect">
            <a:avLst/>
          </a:prstGeom>
          <a:solidFill>
            <a:schemeClr val="bg1"/>
          </a:solidFill>
        </p:spPr>
        <p:txBody>
          <a:bodyPr wrap="square" rtlCol="0">
            <a:spAutoFit/>
          </a:bodyPr>
          <a:lstStyle/>
          <a:p>
            <a:pPr marL="457200" lvl="0" indent="-457200" algn="r" rtl="1">
              <a:buFont typeface="Arial" pitchFamily="34" charset="0"/>
              <a:buChar char="•"/>
              <a:defRPr/>
            </a:pPr>
            <a:r>
              <a:rPr lang="ar-LB" sz="3200" dirty="0">
                <a:latin typeface="Sakkal Majalla" pitchFamily="2" charset="-78"/>
                <a:cs typeface="Sakkal Majalla" pitchFamily="2" charset="-78"/>
              </a:rPr>
              <a:t>الحد من</a:t>
            </a:r>
            <a:r>
              <a:rPr lang="ar-SA" sz="3200" dirty="0">
                <a:latin typeface="Sakkal Majalla" pitchFamily="2" charset="-78"/>
                <a:cs typeface="Sakkal Majalla" pitchFamily="2" charset="-78"/>
              </a:rPr>
              <a:t> المعلومات </a:t>
            </a:r>
            <a:r>
              <a:rPr lang="ar-LB" sz="3200" dirty="0">
                <a:latin typeface="Sakkal Majalla" pitchFamily="2" charset="-78"/>
                <a:cs typeface="Sakkal Majalla" pitchFamily="2" charset="-78"/>
              </a:rPr>
              <a:t>المغلوطة</a:t>
            </a:r>
            <a:r>
              <a:rPr lang="ar-SA" sz="3200" dirty="0">
                <a:latin typeface="Sakkal Majalla" pitchFamily="2" charset="-78"/>
                <a:cs typeface="Sakkal Majalla" pitchFamily="2" charset="-78"/>
              </a:rPr>
              <a:t> والشائعات</a:t>
            </a:r>
          </a:p>
          <a:p>
            <a:pPr marL="457200" lvl="0" indent="-457200" algn="r" rtl="1">
              <a:buFont typeface="Arial" pitchFamily="34" charset="0"/>
              <a:buChar char="•"/>
              <a:defRPr/>
            </a:pPr>
            <a:endParaRPr lang="ar-SA" sz="3200" dirty="0">
              <a:latin typeface="Sakkal Majalla" pitchFamily="2" charset="-78"/>
              <a:cs typeface="Sakkal Majalla" pitchFamily="2" charset="-78"/>
            </a:endParaRPr>
          </a:p>
          <a:p>
            <a:pPr marL="457200" lvl="0" indent="-457200" algn="r" rtl="1">
              <a:buFont typeface="Arial" pitchFamily="34" charset="0"/>
              <a:buChar char="•"/>
              <a:defRPr/>
            </a:pPr>
            <a:r>
              <a:rPr lang="ar-LB" sz="3200" dirty="0">
                <a:latin typeface="Sakkal Majalla" pitchFamily="2" charset="-78"/>
                <a:cs typeface="Sakkal Majalla" pitchFamily="2" charset="-78"/>
              </a:rPr>
              <a:t>الحد من</a:t>
            </a:r>
            <a:r>
              <a:rPr lang="ar-SA" sz="3200" dirty="0">
                <a:latin typeface="Sakkal Majalla" pitchFamily="2" charset="-78"/>
                <a:cs typeface="Sakkal Majalla" pitchFamily="2" charset="-78"/>
              </a:rPr>
              <a:t> التمييز</a:t>
            </a:r>
          </a:p>
          <a:p>
            <a:pPr marL="457200" lvl="0" indent="-457200" algn="r" rtl="1">
              <a:buFont typeface="Arial" pitchFamily="34" charset="0"/>
              <a:buChar char="•"/>
              <a:defRPr/>
            </a:pPr>
            <a:endParaRPr lang="ar-SA" sz="3200" dirty="0">
              <a:latin typeface="Sakkal Majalla" pitchFamily="2" charset="-78"/>
              <a:cs typeface="Sakkal Majalla" pitchFamily="2" charset="-78"/>
            </a:endParaRPr>
          </a:p>
          <a:p>
            <a:pPr marL="457200" lvl="0" indent="-457200" algn="r" rtl="1">
              <a:buFont typeface="Arial" pitchFamily="34" charset="0"/>
              <a:buChar char="•"/>
              <a:defRPr/>
            </a:pPr>
            <a:r>
              <a:rPr lang="ar-LB" sz="3200" dirty="0">
                <a:latin typeface="Sakkal Majalla" pitchFamily="2" charset="-78"/>
                <a:cs typeface="Sakkal Majalla" pitchFamily="2" charset="-78"/>
              </a:rPr>
              <a:t>التشجيع وإعطاء </a:t>
            </a:r>
            <a:r>
              <a:rPr lang="ar-SA" sz="3200" dirty="0">
                <a:latin typeface="Sakkal Majalla" pitchFamily="2" charset="-78"/>
                <a:cs typeface="Sakkal Majalla" pitchFamily="2" charset="-78"/>
              </a:rPr>
              <a:t>الأمل والدعم الروحي</a:t>
            </a:r>
            <a:endParaRPr kumimoji="0" lang="en-US" sz="1800" b="0" i="0" u="none" strike="noStrike" kern="1200" cap="none" spc="0" normalizeH="0" baseline="0" noProof="0" dirty="0">
              <a:ln>
                <a:noFill/>
              </a:ln>
              <a:effectLst/>
              <a:uLnTx/>
              <a:uFillTx/>
              <a:latin typeface="Sakkal Majalla" pitchFamily="2" charset="-78"/>
              <a:cs typeface="Sakkal Majalla" pitchFamily="2" charset="-78"/>
            </a:endParaRPr>
          </a:p>
        </p:txBody>
      </p:sp>
      <p:sp>
        <p:nvSpPr>
          <p:cNvPr id="2" name="Rectangle 1">
            <a:extLst>
              <a:ext uri="{FF2B5EF4-FFF2-40B4-BE49-F238E27FC236}">
                <a16:creationId xmlns:a16="http://schemas.microsoft.com/office/drawing/2014/main" id="{7D21F598-F9F3-4F5A-B14A-00BA858BF54E}"/>
              </a:ext>
            </a:extLst>
          </p:cNvPr>
          <p:cNvSpPr/>
          <p:nvPr/>
        </p:nvSpPr>
        <p:spPr>
          <a:xfrm>
            <a:off x="234881" y="367828"/>
            <a:ext cx="11847628" cy="707886"/>
          </a:xfrm>
          <a:prstGeom prst="rect">
            <a:avLst/>
          </a:prstGeom>
        </p:spPr>
        <p:txBody>
          <a:bodyPr wrap="square">
            <a:spAutoFit/>
          </a:bodyPr>
          <a:lstStyle/>
          <a:p>
            <a:pPr lvl="0" algn="r" rtl="1">
              <a:defRPr/>
            </a:pPr>
            <a:r>
              <a:rPr lang="ar-SA" sz="4000" dirty="0">
                <a:solidFill>
                  <a:srgbClr val="00B0F0"/>
                </a:solidFill>
                <a:latin typeface="Sakkal Majalla" pitchFamily="2" charset="-78"/>
                <a:cs typeface="Sakkal Majalla" pitchFamily="2" charset="-78"/>
              </a:rPr>
              <a:t>التواصل من أجل:</a:t>
            </a:r>
            <a:endParaRPr kumimoji="0" lang="en-US" sz="4000" b="0" i="0" u="none" strike="noStrike" kern="1200" cap="none" spc="0" normalizeH="0" baseline="0" noProof="0" dirty="0">
              <a:ln>
                <a:noFill/>
              </a:ln>
              <a:solidFill>
                <a:srgbClr val="00B0F0"/>
              </a:solidFill>
              <a:effectLst/>
              <a:uLnTx/>
              <a:uFillTx/>
              <a:latin typeface="Sakkal Majalla" pitchFamily="2" charset="-78"/>
              <a:cs typeface="Sakkal Majalla" pitchFamily="2" charset="-78"/>
            </a:endParaRPr>
          </a:p>
        </p:txBody>
      </p:sp>
    </p:spTree>
    <p:extLst>
      <p:ext uri="{BB962C8B-B14F-4D97-AF65-F5344CB8AC3E}">
        <p14:creationId xmlns:p14="http://schemas.microsoft.com/office/powerpoint/2010/main" val="122760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95401C-871D-4CB9-8435-A548FFE03E77}"/>
              </a:ext>
            </a:extLst>
          </p:cNvPr>
          <p:cNvPicPr>
            <a:picLocks noChangeAspect="1"/>
          </p:cNvPicPr>
          <p:nvPr/>
        </p:nvPicPr>
        <p:blipFill>
          <a:blip r:embed="rId3"/>
          <a:stretch>
            <a:fillRect/>
          </a:stretch>
        </p:blipFill>
        <p:spPr>
          <a:xfrm>
            <a:off x="4746772" y="1521048"/>
            <a:ext cx="7105650" cy="571500"/>
          </a:xfrm>
          <a:prstGeom prst="rect">
            <a:avLst/>
          </a:prstGeom>
        </p:spPr>
      </p:pic>
      <p:sp>
        <p:nvSpPr>
          <p:cNvPr id="2" name="Title 1">
            <a:extLst>
              <a:ext uri="{FF2B5EF4-FFF2-40B4-BE49-F238E27FC236}">
                <a16:creationId xmlns:a16="http://schemas.microsoft.com/office/drawing/2014/main" id="{42D7E93E-72A7-44BC-AC4E-8356A5D28DD2}"/>
              </a:ext>
            </a:extLst>
          </p:cNvPr>
          <p:cNvSpPr>
            <a:spLocks noGrp="1"/>
          </p:cNvSpPr>
          <p:nvPr>
            <p:ph type="title"/>
          </p:nvPr>
        </p:nvSpPr>
        <p:spPr>
          <a:xfrm>
            <a:off x="4911549" y="-513469"/>
            <a:ext cx="7105586" cy="1951743"/>
          </a:xfrm>
        </p:spPr>
        <p:txBody>
          <a:bodyPr>
            <a:normAutofit/>
          </a:bodyPr>
          <a:lstStyle/>
          <a:p>
            <a:pPr algn="r" rtl="1"/>
            <a:r>
              <a:rPr lang="ar-LB" sz="3100" b="1" dirty="0">
                <a:solidFill>
                  <a:srgbClr val="00B0F0"/>
                </a:solidFill>
                <a:latin typeface="Sakkal Majalla" pitchFamily="2" charset="-78"/>
                <a:cs typeface="Sakkal Majalla" pitchFamily="2" charset="-78"/>
              </a:rPr>
              <a:t>الحد من </a:t>
            </a:r>
            <a:r>
              <a:rPr lang="ar-SA" sz="3100" b="1" dirty="0">
                <a:solidFill>
                  <a:srgbClr val="00B0F0"/>
                </a:solidFill>
                <a:latin typeface="Sakkal Majalla" pitchFamily="2" charset="-78"/>
                <a:cs typeface="Sakkal Majalla" pitchFamily="2" charset="-78"/>
              </a:rPr>
              <a:t>المعلومات </a:t>
            </a:r>
            <a:r>
              <a:rPr lang="ar-LB" sz="3100" b="1" dirty="0">
                <a:solidFill>
                  <a:srgbClr val="00B0F0"/>
                </a:solidFill>
                <a:latin typeface="Sakkal Majalla" pitchFamily="2" charset="-78"/>
                <a:cs typeface="Sakkal Majalla" pitchFamily="2" charset="-78"/>
              </a:rPr>
              <a:t>المغلوطة</a:t>
            </a:r>
            <a:r>
              <a:rPr lang="ar-SA" sz="3100" b="1" dirty="0">
                <a:solidFill>
                  <a:srgbClr val="00B0F0"/>
                </a:solidFill>
                <a:latin typeface="Sakkal Majalla" pitchFamily="2" charset="-78"/>
                <a:cs typeface="Sakkal Majalla" pitchFamily="2" charset="-78"/>
              </a:rPr>
              <a:t> والشائعات</a:t>
            </a:r>
            <a:br>
              <a:rPr lang="en-US" sz="3100" b="1" dirty="0">
                <a:solidFill>
                  <a:schemeClr val="tx1"/>
                </a:solidFill>
                <a:latin typeface="Sakkal Majalla" pitchFamily="2" charset="-78"/>
                <a:cs typeface="Sakkal Majalla" pitchFamily="2" charset="-78"/>
              </a:rPr>
            </a:br>
            <a:br>
              <a:rPr lang="ar-SA" sz="2700" dirty="0">
                <a:solidFill>
                  <a:schemeClr val="tx1"/>
                </a:solidFill>
                <a:latin typeface="Sakkal Majalla" pitchFamily="2" charset="-78"/>
                <a:cs typeface="Sakkal Majalla" pitchFamily="2" charset="-78"/>
              </a:rPr>
            </a:br>
            <a:r>
              <a:rPr lang="ar-SA" sz="2700" b="1" dirty="0">
                <a:solidFill>
                  <a:schemeClr val="tx1"/>
                </a:solidFill>
                <a:latin typeface="Sakkal Majalla" pitchFamily="2" charset="-78"/>
                <a:cs typeface="Sakkal Majalla" pitchFamily="2" charset="-78"/>
              </a:rPr>
              <a:t>لا يتم اتخاذ</a:t>
            </a:r>
            <a:r>
              <a:rPr lang="ar-LB" sz="2700" b="1" dirty="0">
                <a:solidFill>
                  <a:schemeClr val="tx1"/>
                </a:solidFill>
                <a:latin typeface="Sakkal Majalla" pitchFamily="2" charset="-78"/>
                <a:cs typeface="Sakkal Majalla" pitchFamily="2" charset="-78"/>
              </a:rPr>
              <a:t> </a:t>
            </a:r>
            <a:r>
              <a:rPr lang="ar-SA" altLang="en-US" sz="2700" b="1" dirty="0">
                <a:solidFill>
                  <a:schemeClr val="tx1"/>
                </a:solidFill>
                <a:latin typeface="Sakkal Majalla" pitchFamily="2" charset="-78"/>
                <a:cs typeface="Sakkal Majalla" pitchFamily="2" charset="-78"/>
              </a:rPr>
              <a:t>التدابير الوقائية</a:t>
            </a:r>
            <a:r>
              <a:rPr lang="en-US" altLang="en-US" sz="2700" b="1" dirty="0">
                <a:solidFill>
                  <a:schemeClr val="tx1"/>
                </a:solidFill>
                <a:latin typeface="Sakkal Majalla" pitchFamily="2" charset="-78"/>
                <a:cs typeface="Sakkal Majalla" pitchFamily="2" charset="-78"/>
              </a:rPr>
              <a:t> </a:t>
            </a:r>
            <a:r>
              <a:rPr lang="ar-LB" altLang="en-US" sz="2700" b="1" dirty="0">
                <a:solidFill>
                  <a:schemeClr val="tx1"/>
                </a:solidFill>
                <a:latin typeface="Sakkal Majalla" pitchFamily="2" charset="-78"/>
                <a:cs typeface="Sakkal Majalla" pitchFamily="2" charset="-78"/>
              </a:rPr>
              <a:t> </a:t>
            </a:r>
            <a:r>
              <a:rPr lang="ar-SA" sz="2700" b="1" dirty="0">
                <a:solidFill>
                  <a:schemeClr val="tx1"/>
                </a:solidFill>
                <a:latin typeface="Sakkal Majalla" pitchFamily="2" charset="-78"/>
                <a:cs typeface="Sakkal Majalla" pitchFamily="2" charset="-78"/>
              </a:rPr>
              <a:t>بسبب عدد </a:t>
            </a:r>
            <a:r>
              <a:rPr lang="ar-SA" sz="2700" b="1" dirty="0">
                <a:latin typeface="Sakkal Majalla" pitchFamily="2" charset="-78"/>
                <a:cs typeface="Sakkal Majalla" pitchFamily="2" charset="-78"/>
              </a:rPr>
              <a:t>من العوامل المتعلقة بالتواصل</a:t>
            </a:r>
            <a:endParaRPr lang="en-US" sz="2700" b="1" dirty="0">
              <a:latin typeface="Sakkal Majalla" pitchFamily="2" charset="-78"/>
              <a:cs typeface="Sakkal Majalla" pitchFamily="2" charset="-78"/>
            </a:endParaRPr>
          </a:p>
        </p:txBody>
      </p:sp>
      <p:pic>
        <p:nvPicPr>
          <p:cNvPr id="3" name="Picture 2">
            <a:extLst>
              <a:ext uri="{FF2B5EF4-FFF2-40B4-BE49-F238E27FC236}">
                <a16:creationId xmlns:a16="http://schemas.microsoft.com/office/drawing/2014/main" id="{98603BF0-7F70-4C2F-A3F4-E122EB15723D}"/>
              </a:ext>
            </a:extLst>
          </p:cNvPr>
          <p:cNvPicPr>
            <a:picLocks noChangeAspect="1"/>
          </p:cNvPicPr>
          <p:nvPr/>
        </p:nvPicPr>
        <p:blipFill>
          <a:blip r:embed="rId4"/>
          <a:stretch>
            <a:fillRect/>
          </a:stretch>
        </p:blipFill>
        <p:spPr>
          <a:xfrm>
            <a:off x="0" y="0"/>
            <a:ext cx="4746772" cy="6858000"/>
          </a:xfrm>
          <a:prstGeom prst="rect">
            <a:avLst/>
          </a:prstGeom>
        </p:spPr>
      </p:pic>
      <p:graphicFrame>
        <p:nvGraphicFramePr>
          <p:cNvPr id="17" name="Content Placeholder 2">
            <a:extLst>
              <a:ext uri="{FF2B5EF4-FFF2-40B4-BE49-F238E27FC236}">
                <a16:creationId xmlns:a16="http://schemas.microsoft.com/office/drawing/2014/main" id="{0EE302EC-0350-40E4-B202-328E25902A70}"/>
              </a:ext>
            </a:extLst>
          </p:cNvPr>
          <p:cNvGraphicFramePr>
            <a:graphicFrameLocks noGrp="1"/>
          </p:cNvGraphicFramePr>
          <p:nvPr>
            <p:ph idx="1"/>
            <p:extLst>
              <p:ext uri="{D42A27DB-BD31-4B8C-83A1-F6EECF244321}">
                <p14:modId xmlns:p14="http://schemas.microsoft.com/office/powerpoint/2010/main" val="4037975810"/>
              </p:ext>
            </p:extLst>
          </p:nvPr>
        </p:nvGraphicFramePr>
        <p:xfrm>
          <a:off x="4988122" y="1590675"/>
          <a:ext cx="7029140" cy="5165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a:extLst>
              <a:ext uri="{FF2B5EF4-FFF2-40B4-BE49-F238E27FC236}">
                <a16:creationId xmlns:a16="http://schemas.microsoft.com/office/drawing/2014/main" id="{C157891E-D812-4572-9E4C-01556ABBA4D0}"/>
              </a:ext>
            </a:extLst>
          </p:cNvPr>
          <p:cNvSpPr txBox="1">
            <a:spLocks/>
          </p:cNvSpPr>
          <p:nvPr/>
        </p:nvSpPr>
        <p:spPr>
          <a:xfrm>
            <a:off x="4778197" y="4814870"/>
            <a:ext cx="7280387" cy="159840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pPr lvl="0" algn="r" rtl="1">
              <a:defRPr/>
            </a:pPr>
            <a:r>
              <a:rPr lang="ar-SA" sz="2400" b="1" dirty="0">
                <a:solidFill>
                  <a:schemeClr val="tx1"/>
                </a:solidFill>
                <a:latin typeface="Sakkal Majalla" pitchFamily="2" charset="-78"/>
                <a:cs typeface="Sakkal Majalla" pitchFamily="2" charset="-78"/>
              </a:rPr>
              <a:t>شائعات:</a:t>
            </a:r>
            <a:r>
              <a:rPr lang="ar-SA" sz="2400" dirty="0">
                <a:solidFill>
                  <a:schemeClr val="tx1"/>
                </a:solidFill>
                <a:latin typeface="Sakkal Majalla" pitchFamily="2" charset="-78"/>
                <a:cs typeface="Sakkal Majalla" pitchFamily="2" charset="-78"/>
              </a:rPr>
              <a:t> بابا </a:t>
            </a:r>
            <a:r>
              <a:rPr lang="ar-LB" sz="2400" dirty="0">
                <a:solidFill>
                  <a:schemeClr val="tx1"/>
                </a:solidFill>
                <a:latin typeface="Sakkal Majalla" pitchFamily="2" charset="-78"/>
                <a:cs typeface="Sakkal Majalla" pitchFamily="2" charset="-78"/>
              </a:rPr>
              <a:t>الفاتيكان </a:t>
            </a:r>
            <a:r>
              <a:rPr lang="ar-SA" sz="2400" dirty="0">
                <a:solidFill>
                  <a:schemeClr val="tx1"/>
                </a:solidFill>
                <a:latin typeface="Sakkal Majalla" pitchFamily="2" charset="-78"/>
                <a:cs typeface="Sakkal Majalla" pitchFamily="2" charset="-78"/>
              </a:rPr>
              <a:t>مصاب بالفيروس </a:t>
            </a:r>
            <a:r>
              <a:rPr lang="ar-LB" sz="2400" dirty="0">
                <a:solidFill>
                  <a:schemeClr val="tx1"/>
                </a:solidFill>
                <a:latin typeface="Sakkal Majalla" pitchFamily="2" charset="-78"/>
                <a:cs typeface="Sakkal Majalla" pitchFamily="2" charset="-78"/>
              </a:rPr>
              <a:t>/ </a:t>
            </a:r>
            <a:r>
              <a:rPr lang="ar-SA" sz="2400" dirty="0">
                <a:solidFill>
                  <a:schemeClr val="tx1"/>
                </a:solidFill>
                <a:latin typeface="Sakkal Majalla" pitchFamily="2" charset="-78"/>
                <a:cs typeface="Sakkal Majalla" pitchFamily="2" charset="-78"/>
              </a:rPr>
              <a:t>هناك توصية بضرورة تخزين المواد الغذائية والغاز لأنّه سيكون هناك نقص.</a:t>
            </a:r>
            <a:endParaRPr kumimoji="0" lang="en-US" sz="2400" i="0" u="none" strike="noStrike" kern="1200" cap="none" spc="-50" normalizeH="0" baseline="0" noProof="0" dirty="0">
              <a:ln>
                <a:noFill/>
              </a:ln>
              <a:solidFill>
                <a:schemeClr val="tx1"/>
              </a:solidFill>
              <a:effectLst/>
              <a:uLnTx/>
              <a:uFillTx/>
              <a:latin typeface="Sakkal Majalla" pitchFamily="2" charset="-78"/>
              <a:cs typeface="Sakkal Majalla" pitchFamily="2" charset="-78"/>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78" y="-20955"/>
            <a:ext cx="4781550" cy="320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a:extLst>
              <a:ext uri="{FF2B5EF4-FFF2-40B4-BE49-F238E27FC236}">
                <a16:creationId xmlns:a16="http://schemas.microsoft.com/office/drawing/2014/main" id="{ACD1A12D-D661-4246-89D2-4F97BD6EE9F4}"/>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712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E93E-72A7-44BC-AC4E-8356A5D28DD2}"/>
              </a:ext>
            </a:extLst>
          </p:cNvPr>
          <p:cNvSpPr>
            <a:spLocks noGrp="1"/>
          </p:cNvSpPr>
          <p:nvPr>
            <p:ph type="title"/>
          </p:nvPr>
        </p:nvSpPr>
        <p:spPr>
          <a:xfrm>
            <a:off x="7538232" y="391914"/>
            <a:ext cx="4420589" cy="530621"/>
          </a:xfrm>
        </p:spPr>
        <p:txBody>
          <a:bodyPr>
            <a:noAutofit/>
          </a:bodyPr>
          <a:lstStyle/>
          <a:p>
            <a:pPr algn="r" rtl="1"/>
            <a:r>
              <a:rPr lang="ar-LB" sz="4000" b="1" dirty="0">
                <a:solidFill>
                  <a:srgbClr val="00B0F0"/>
                </a:solidFill>
                <a:latin typeface="Sakkal Majalla" pitchFamily="2" charset="-78"/>
                <a:cs typeface="Sakkal Majalla" pitchFamily="2" charset="-78"/>
              </a:rPr>
              <a:t>الحد من </a:t>
            </a:r>
            <a:r>
              <a:rPr lang="ar-SA" sz="4000" b="1" dirty="0">
                <a:solidFill>
                  <a:srgbClr val="00B0F0"/>
                </a:solidFill>
                <a:latin typeface="Sakkal Majalla" pitchFamily="2" charset="-78"/>
                <a:cs typeface="Sakkal Majalla" pitchFamily="2" charset="-78"/>
              </a:rPr>
              <a:t>الوصم </a:t>
            </a:r>
            <a:r>
              <a:rPr lang="ar-LB" sz="4000" b="1" dirty="0">
                <a:solidFill>
                  <a:srgbClr val="00B0F0"/>
                </a:solidFill>
                <a:latin typeface="Sakkal Majalla" pitchFamily="2" charset="-78"/>
                <a:cs typeface="Sakkal Majalla" pitchFamily="2" charset="-78"/>
              </a:rPr>
              <a:t>و</a:t>
            </a:r>
            <a:r>
              <a:rPr lang="ar-SA" sz="4000" b="1" dirty="0">
                <a:solidFill>
                  <a:srgbClr val="00B0F0"/>
                </a:solidFill>
                <a:latin typeface="Sakkal Majalla" pitchFamily="2" charset="-78"/>
                <a:cs typeface="Sakkal Majalla" pitchFamily="2" charset="-78"/>
              </a:rPr>
              <a:t>التمييز</a:t>
            </a:r>
            <a:endParaRPr lang="en-US" sz="4000" b="1" dirty="0">
              <a:solidFill>
                <a:srgbClr val="00B0F0"/>
              </a:solidFill>
              <a:latin typeface="Sakkal Majalla" pitchFamily="2" charset="-78"/>
              <a:cs typeface="Sakkal Majalla" pitchFamily="2" charset="-78"/>
            </a:endParaRPr>
          </a:p>
        </p:txBody>
      </p:sp>
      <p:pic>
        <p:nvPicPr>
          <p:cNvPr id="8" name="Picture 38" descr="A person taking a selfie&#10;&#10;Description generated with high confidence">
            <a:extLst>
              <a:ext uri="{FF2B5EF4-FFF2-40B4-BE49-F238E27FC236}">
                <a16:creationId xmlns:a16="http://schemas.microsoft.com/office/drawing/2014/main" id="{5D7F23E5-858B-4038-87EC-030D678A92F3}"/>
              </a:ext>
            </a:extLst>
          </p:cNvPr>
          <p:cNvPicPr>
            <a:picLocks noChangeAspect="1"/>
          </p:cNvPicPr>
          <p:nvPr/>
        </p:nvPicPr>
        <p:blipFill rotWithShape="1">
          <a:blip r:embed="rId2"/>
          <a:srcRect t="3795" r="-2" b="-2"/>
          <a:stretch/>
        </p:blipFill>
        <p:spPr>
          <a:xfrm>
            <a:off x="87302" y="0"/>
            <a:ext cx="4420589" cy="6849130"/>
          </a:xfrm>
          <a:prstGeom prst="rect">
            <a:avLst/>
          </a:prstGeom>
        </p:spPr>
      </p:pic>
      <p:sp>
        <p:nvSpPr>
          <p:cNvPr id="3" name="Rectangle 2">
            <a:extLst>
              <a:ext uri="{FF2B5EF4-FFF2-40B4-BE49-F238E27FC236}">
                <a16:creationId xmlns:a16="http://schemas.microsoft.com/office/drawing/2014/main" id="{B144115A-ECDE-43A5-86A8-4E70BEE2B369}"/>
              </a:ext>
            </a:extLst>
          </p:cNvPr>
          <p:cNvSpPr/>
          <p:nvPr/>
        </p:nvSpPr>
        <p:spPr>
          <a:xfrm>
            <a:off x="4560825" y="1082330"/>
            <a:ext cx="7397996" cy="830997"/>
          </a:xfrm>
          <a:prstGeom prst="rect">
            <a:avLst/>
          </a:prstGeom>
        </p:spPr>
        <p:txBody>
          <a:bodyPr wrap="square">
            <a:spAutoFit/>
          </a:bodyPr>
          <a:lstStyle/>
          <a:p>
            <a:pPr lvl="0" algn="just" rtl="1">
              <a:defRPr/>
            </a:pPr>
            <a:r>
              <a:rPr lang="ar-SA" sz="2400" b="1" u="sng" dirty="0">
                <a:solidFill>
                  <a:prstClr val="black"/>
                </a:solidFill>
                <a:latin typeface="Sakkal Majalla" pitchFamily="2" charset="-78"/>
                <a:cs typeface="Sakkal Majalla" pitchFamily="2" charset="-78"/>
              </a:rPr>
              <a:t>الفئات المتضرّرة بشكلٍ خاص</a:t>
            </a:r>
            <a:r>
              <a:rPr lang="ar-SA" sz="2400" b="1" dirty="0">
                <a:solidFill>
                  <a:prstClr val="black"/>
                </a:solidFill>
                <a:latin typeface="Sakkal Majalla" pitchFamily="2" charset="-78"/>
                <a:cs typeface="Sakkal Majalla" pitchFamily="2" charset="-78"/>
              </a:rPr>
              <a:t>: </a:t>
            </a:r>
            <a:r>
              <a:rPr lang="ar-SA" sz="2400" dirty="0">
                <a:solidFill>
                  <a:prstClr val="black"/>
                </a:solidFill>
                <a:latin typeface="Sakkal Majalla" pitchFamily="2" charset="-78"/>
                <a:cs typeface="Sakkal Majalla" pitchFamily="2" charset="-78"/>
              </a:rPr>
              <a:t>المصابون بفيروس كورونا وأفراد أسرهم والقائمون على الاستجابة لحالات الطوارئ وتقديم الرعاية الصحية والأقليات والمهاجرون واللاجئون</a:t>
            </a:r>
            <a:endParaRPr kumimoji="0" lang="en-US" sz="2400" i="0" u="none" strike="noStrike" kern="1200" cap="none" spc="0" normalizeH="0" baseline="0" noProof="0" dirty="0">
              <a:ln>
                <a:noFill/>
              </a:ln>
              <a:solidFill>
                <a:prstClr val="black"/>
              </a:solidFill>
              <a:effectLst/>
              <a:uLnTx/>
              <a:uFillTx/>
              <a:latin typeface="Sakkal Majalla" pitchFamily="2" charset="-78"/>
              <a:cs typeface="Sakkal Majalla" pitchFamily="2" charset="-78"/>
            </a:endParaRPr>
          </a:p>
        </p:txBody>
      </p:sp>
      <p:sp>
        <p:nvSpPr>
          <p:cNvPr id="5" name="Content Placeholder 4">
            <a:extLst>
              <a:ext uri="{FF2B5EF4-FFF2-40B4-BE49-F238E27FC236}">
                <a16:creationId xmlns:a16="http://schemas.microsoft.com/office/drawing/2014/main" id="{887615FA-CE27-4348-84A4-89B8F0C185AF}"/>
              </a:ext>
            </a:extLst>
          </p:cNvPr>
          <p:cNvSpPr>
            <a:spLocks noGrp="1"/>
          </p:cNvSpPr>
          <p:nvPr>
            <p:ph idx="1"/>
          </p:nvPr>
        </p:nvSpPr>
        <p:spPr>
          <a:xfrm>
            <a:off x="4648200" y="2014779"/>
            <a:ext cx="7310621" cy="4185996"/>
          </a:xfrm>
        </p:spPr>
        <p:txBody>
          <a:bodyPr>
            <a:normAutofit fontScale="92500"/>
          </a:bodyPr>
          <a:lstStyle/>
          <a:p>
            <a:pPr algn="r" rtl="1">
              <a:buFont typeface="Arial" panose="020B0604020202020204" pitchFamily="34" charset="0"/>
              <a:buChar char="•"/>
            </a:pPr>
            <a:r>
              <a:rPr lang="ar-LB" sz="2200" b="1" dirty="0">
                <a:latin typeface="Sakkal Majalla" panose="02000000000000000000" pitchFamily="2" charset="-78"/>
                <a:cs typeface="Sakkal Majalla" panose="02000000000000000000" pitchFamily="2" charset="-78"/>
              </a:rPr>
              <a:t>المعلومات المغلوطة والخوف تقود الى الوصم</a:t>
            </a:r>
            <a:r>
              <a:rPr lang="ar-LB" sz="2200" dirty="0">
                <a:latin typeface="Sakkal Majalla" panose="02000000000000000000" pitchFamily="2" charset="-78"/>
                <a:cs typeface="Sakkal Majalla" panose="02000000000000000000" pitchFamily="2" charset="-78"/>
              </a:rPr>
              <a:t>: حيث يلقى باللوم في انتقال الفيروس في المجتمع المحلي على أشخاص من دين أو عرق معيّن أو فئة معينة،  مثل المهاجرين أو المسافرين أو الأغنياء. "فيروس </a:t>
            </a:r>
            <a:r>
              <a:rPr lang="ar-LB" sz="2200" dirty="0" err="1">
                <a:latin typeface="Sakkal Majalla" panose="02000000000000000000" pitchFamily="2" charset="-78"/>
                <a:cs typeface="Sakkal Majalla" panose="02000000000000000000" pitchFamily="2" charset="-78"/>
              </a:rPr>
              <a:t>ووهان</a:t>
            </a:r>
            <a:r>
              <a:rPr lang="ar-LB" sz="2200" dirty="0">
                <a:latin typeface="Sakkal Majalla" panose="02000000000000000000" pitchFamily="2" charset="-78"/>
                <a:cs typeface="Sakkal Majalla" panose="02000000000000000000" pitchFamily="2" charset="-78"/>
              </a:rPr>
              <a:t>" أو "الفيروس الصيني" </a:t>
            </a:r>
          </a:p>
          <a:p>
            <a:pPr algn="r" rtl="1">
              <a:buFont typeface="Arial" panose="020B0604020202020204" pitchFamily="34" charset="0"/>
              <a:buChar char="•"/>
            </a:pPr>
            <a:r>
              <a:rPr lang="ar-LB" sz="2200" b="1" dirty="0">
                <a:latin typeface="Sakkal Majalla" panose="02000000000000000000" pitchFamily="2" charset="-78"/>
                <a:cs typeface="Sakkal Majalla" panose="02000000000000000000" pitchFamily="2" charset="-78"/>
              </a:rPr>
              <a:t>استخدام لغة الوصم: </a:t>
            </a:r>
            <a:r>
              <a:rPr lang="ar-LB" sz="2200" dirty="0">
                <a:latin typeface="Sakkal Majalla" panose="02000000000000000000" pitchFamily="2" charset="-78"/>
                <a:cs typeface="Sakkal Majalla" panose="02000000000000000000" pitchFamily="2" charset="-78"/>
              </a:rPr>
              <a:t>فالعبارات مثل "الحالات المشتبه فيها</a:t>
            </a:r>
            <a:r>
              <a:rPr lang="en-US" sz="2200" dirty="0">
                <a:latin typeface="Sakkal Majalla" panose="02000000000000000000" pitchFamily="2" charset="-78"/>
                <a:cs typeface="Sakkal Majalla" panose="02000000000000000000" pitchFamily="2" charset="-78"/>
              </a:rPr>
              <a:t>”</a:t>
            </a:r>
            <a:r>
              <a:rPr lang="ar-LB" sz="2200" dirty="0">
                <a:latin typeface="Sakkal Majalla" panose="02000000000000000000" pitchFamily="2" charset="-78"/>
                <a:cs typeface="Sakkal Majalla" panose="02000000000000000000" pitchFamily="2" charset="-78"/>
              </a:rPr>
              <a:t> أو </a:t>
            </a:r>
            <a:r>
              <a:rPr lang="en-US" sz="2200" dirty="0">
                <a:latin typeface="Sakkal Majalla" panose="02000000000000000000" pitchFamily="2" charset="-78"/>
                <a:cs typeface="Sakkal Majalla" panose="02000000000000000000" pitchFamily="2" charset="-78"/>
              </a:rPr>
              <a:t>“</a:t>
            </a:r>
            <a:r>
              <a:rPr lang="ar-LB" sz="2200" dirty="0">
                <a:latin typeface="Sakkal Majalla" panose="02000000000000000000" pitchFamily="2" charset="-78"/>
                <a:cs typeface="Sakkal Majalla" panose="02000000000000000000" pitchFamily="2" charset="-78"/>
              </a:rPr>
              <a:t>ضحايا فيروس كورونا تجعل المصابين يشعرون كأنهم أشياء وليسوا بشر</a:t>
            </a:r>
            <a:r>
              <a:rPr lang="en-US" sz="2200" dirty="0">
                <a:latin typeface="Sakkal Majalla" panose="02000000000000000000" pitchFamily="2" charset="-78"/>
                <a:cs typeface="Sakkal Majalla" panose="02000000000000000000" pitchFamily="2" charset="-78"/>
              </a:rPr>
              <a:t>”</a:t>
            </a:r>
            <a:endParaRPr lang="ar-LB" sz="2200" dirty="0">
              <a:latin typeface="Sakkal Majalla" panose="02000000000000000000" pitchFamily="2" charset="-78"/>
              <a:cs typeface="Sakkal Majalla" panose="02000000000000000000" pitchFamily="2" charset="-78"/>
            </a:endParaRPr>
          </a:p>
          <a:p>
            <a:pPr algn="r" rtl="1">
              <a:buFont typeface="Arial" panose="020B0604020202020204" pitchFamily="34" charset="0"/>
              <a:buChar char="•"/>
            </a:pPr>
            <a:r>
              <a:rPr lang="ar-LB" sz="2200" b="1" dirty="0">
                <a:latin typeface="Sakkal Majalla" panose="02000000000000000000" pitchFamily="2" charset="-78"/>
                <a:cs typeface="Sakkal Majalla" panose="02000000000000000000" pitchFamily="2" charset="-78"/>
              </a:rPr>
              <a:t>عدم طلب المساعدة في الوقت المناسب</a:t>
            </a:r>
            <a:r>
              <a:rPr lang="ar-LB" sz="2200" dirty="0">
                <a:latin typeface="Sakkal Majalla" panose="02000000000000000000" pitchFamily="2" charset="-78"/>
                <a:cs typeface="Sakkal Majalla" panose="02000000000000000000" pitchFamily="2" charset="-78"/>
              </a:rPr>
              <a:t>: الخوف من التمييز قد يدفع هؤلاء الذين تظهر عليهم أعراض الفيروس على  اخفاء ذلك وعدم المطالبة والحصول على الرعاية الصحية اللازمة في الوقت المناسب</a:t>
            </a:r>
          </a:p>
          <a:p>
            <a:pPr algn="r" rtl="1">
              <a:buFont typeface="Arial" panose="020B0604020202020204" pitchFamily="34" charset="0"/>
              <a:buChar char="•"/>
            </a:pPr>
            <a:r>
              <a:rPr lang="ar-LB" sz="2200" dirty="0">
                <a:latin typeface="Sakkal Majalla" panose="02000000000000000000" pitchFamily="2" charset="-78"/>
                <a:cs typeface="Sakkal Majalla" panose="02000000000000000000" pitchFamily="2" charset="-78"/>
              </a:rPr>
              <a:t> </a:t>
            </a:r>
            <a:r>
              <a:rPr lang="en-US" sz="2200" b="1" dirty="0" err="1">
                <a:latin typeface="Sakkal Majalla" panose="02000000000000000000" pitchFamily="2" charset="-78"/>
                <a:cs typeface="Sakkal Majalla" panose="02000000000000000000" pitchFamily="2" charset="-78"/>
              </a:rPr>
              <a:t>قد</a:t>
            </a:r>
            <a:r>
              <a:rPr lang="en-US" sz="2200" b="1" dirty="0">
                <a:latin typeface="Sakkal Majalla" panose="02000000000000000000" pitchFamily="2" charset="-78"/>
                <a:cs typeface="Sakkal Majalla" panose="02000000000000000000" pitchFamily="2" charset="-78"/>
              </a:rPr>
              <a:t> </a:t>
            </a:r>
            <a:r>
              <a:rPr lang="en-US" sz="2200" b="1" dirty="0" err="1">
                <a:latin typeface="Sakkal Majalla" panose="02000000000000000000" pitchFamily="2" charset="-78"/>
                <a:cs typeface="Sakkal Majalla" panose="02000000000000000000" pitchFamily="2" charset="-78"/>
              </a:rPr>
              <a:t>تتعرض</a:t>
            </a:r>
            <a:r>
              <a:rPr lang="en-US" sz="2200" b="1" dirty="0">
                <a:latin typeface="Sakkal Majalla" panose="02000000000000000000" pitchFamily="2" charset="-78"/>
                <a:cs typeface="Sakkal Majalla" panose="02000000000000000000" pitchFamily="2" charset="-78"/>
              </a:rPr>
              <a:t> </a:t>
            </a:r>
            <a:r>
              <a:rPr lang="en-US" sz="2200" b="1" dirty="0" err="1">
                <a:latin typeface="Sakkal Majalla" panose="02000000000000000000" pitchFamily="2" charset="-78"/>
                <a:cs typeface="Sakkal Majalla" panose="02000000000000000000" pitchFamily="2" charset="-78"/>
              </a:rPr>
              <a:t>المجموعات</a:t>
            </a:r>
            <a:r>
              <a:rPr lang="en-US" sz="2200" b="1" dirty="0">
                <a:latin typeface="Sakkal Majalla" panose="02000000000000000000" pitchFamily="2" charset="-78"/>
                <a:cs typeface="Sakkal Majalla" panose="02000000000000000000" pitchFamily="2" charset="-78"/>
              </a:rPr>
              <a:t> </a:t>
            </a:r>
            <a:r>
              <a:rPr lang="en-US" sz="2200" b="1" dirty="0" err="1">
                <a:latin typeface="Sakkal Majalla" panose="02000000000000000000" pitchFamily="2" charset="-78"/>
                <a:cs typeface="Sakkal Majalla" panose="02000000000000000000" pitchFamily="2" charset="-78"/>
              </a:rPr>
              <a:t>الموصومة</a:t>
            </a:r>
            <a:r>
              <a:rPr lang="en-US" sz="2200" b="1" dirty="0">
                <a:latin typeface="Sakkal Majalla" panose="02000000000000000000" pitchFamily="2" charset="-78"/>
                <a:cs typeface="Sakkal Majalla" panose="02000000000000000000" pitchFamily="2" charset="-78"/>
              </a:rPr>
              <a:t> </a:t>
            </a:r>
            <a:r>
              <a:rPr lang="en-US" sz="2200" b="1" dirty="0" err="1">
                <a:latin typeface="Sakkal Majalla" panose="02000000000000000000" pitchFamily="2" charset="-78"/>
                <a:cs typeface="Sakkal Majalla" panose="02000000000000000000" pitchFamily="2" charset="-78"/>
              </a:rPr>
              <a:t>إلى</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تجنب</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أو</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رفض</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اجتماعي</a:t>
            </a:r>
            <a:r>
              <a:rPr lang="ar-LB"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الحرمان</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من</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الرعاية</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الصحية</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والتعليم</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والسكن</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والعمل</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العنف</a:t>
            </a:r>
            <a:r>
              <a:rPr lang="en-US" sz="2200" dirty="0">
                <a:latin typeface="Sakkal Majalla" panose="02000000000000000000" pitchFamily="2" charset="-78"/>
                <a:cs typeface="Sakkal Majalla" panose="02000000000000000000" pitchFamily="2" charset="-78"/>
              </a:rPr>
              <a:t> </a:t>
            </a:r>
            <a:r>
              <a:rPr lang="en-US" sz="2200" dirty="0" err="1">
                <a:latin typeface="Sakkal Majalla" panose="02000000000000000000" pitchFamily="2" charset="-78"/>
                <a:cs typeface="Sakkal Majalla" panose="02000000000000000000" pitchFamily="2" charset="-78"/>
              </a:rPr>
              <a:t>الجسدي</a:t>
            </a:r>
            <a:r>
              <a:rPr lang="en-US" sz="2200" dirty="0">
                <a:latin typeface="Sakkal Majalla" panose="02000000000000000000" pitchFamily="2" charset="-78"/>
                <a:cs typeface="Sakkal Majalla" panose="02000000000000000000" pitchFamily="2" charset="-78"/>
              </a:rPr>
              <a:t>.</a:t>
            </a:r>
          </a:p>
          <a:p>
            <a:pPr algn="r" rtl="1">
              <a:buFont typeface="Arial" panose="020B0604020202020204" pitchFamily="34" charset="0"/>
              <a:buChar char="•"/>
            </a:pPr>
            <a:endParaRPr lang="ar-LB" dirty="0"/>
          </a:p>
          <a:p>
            <a:pPr marL="0" indent="0" algn="r">
              <a:buNone/>
            </a:pPr>
            <a:endParaRPr lang="ar-LB" dirty="0"/>
          </a:p>
        </p:txBody>
      </p:sp>
    </p:spTree>
    <p:extLst>
      <p:ext uri="{BB962C8B-B14F-4D97-AF65-F5344CB8AC3E}">
        <p14:creationId xmlns:p14="http://schemas.microsoft.com/office/powerpoint/2010/main" val="220066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E93E-72A7-44BC-AC4E-8356A5D28DD2}"/>
              </a:ext>
            </a:extLst>
          </p:cNvPr>
          <p:cNvSpPr>
            <a:spLocks noGrp="1"/>
          </p:cNvSpPr>
          <p:nvPr>
            <p:ph type="title"/>
          </p:nvPr>
        </p:nvSpPr>
        <p:spPr>
          <a:xfrm>
            <a:off x="4809433" y="276225"/>
            <a:ext cx="7011418" cy="814765"/>
          </a:xfrm>
        </p:spPr>
        <p:txBody>
          <a:bodyPr>
            <a:normAutofit/>
          </a:bodyPr>
          <a:lstStyle/>
          <a:p>
            <a:pPr algn="r" rtl="1"/>
            <a:r>
              <a:rPr lang="ar-LB" dirty="0">
                <a:solidFill>
                  <a:srgbClr val="00B0F0"/>
                </a:solidFill>
                <a:latin typeface="Sakkal Majalla" pitchFamily="2" charset="-78"/>
                <a:cs typeface="Sakkal Majalla" pitchFamily="2" charset="-78"/>
              </a:rPr>
              <a:t>التشجيع وإعطاء </a:t>
            </a:r>
            <a:r>
              <a:rPr lang="ar-SA" dirty="0">
                <a:solidFill>
                  <a:srgbClr val="00B0F0"/>
                </a:solidFill>
                <a:latin typeface="Sakkal Majalla" pitchFamily="2" charset="-78"/>
                <a:cs typeface="Sakkal Majalla" pitchFamily="2" charset="-78"/>
              </a:rPr>
              <a:t>الأمل والدعم الروحي</a:t>
            </a:r>
            <a:endParaRPr lang="en-US" dirty="0">
              <a:solidFill>
                <a:srgbClr val="00B0F0"/>
              </a:solidFill>
              <a:latin typeface="Sakkal Majalla" pitchFamily="2" charset="-78"/>
              <a:cs typeface="Sakkal Majalla" pitchFamily="2" charset="-78"/>
            </a:endParaRPr>
          </a:p>
        </p:txBody>
      </p:sp>
      <p:graphicFrame>
        <p:nvGraphicFramePr>
          <p:cNvPr id="17" name="Content Placeholder 2">
            <a:extLst>
              <a:ext uri="{FF2B5EF4-FFF2-40B4-BE49-F238E27FC236}">
                <a16:creationId xmlns:a16="http://schemas.microsoft.com/office/drawing/2014/main" id="{0EE302EC-0350-40E4-B202-328E25902A70}"/>
              </a:ext>
            </a:extLst>
          </p:cNvPr>
          <p:cNvGraphicFramePr>
            <a:graphicFrameLocks noGrp="1"/>
          </p:cNvGraphicFramePr>
          <p:nvPr>
            <p:ph idx="1"/>
            <p:extLst>
              <p:ext uri="{D42A27DB-BD31-4B8C-83A1-F6EECF244321}">
                <p14:modId xmlns:p14="http://schemas.microsoft.com/office/powerpoint/2010/main" val="29218646"/>
              </p:ext>
            </p:extLst>
          </p:nvPr>
        </p:nvGraphicFramePr>
        <p:xfrm>
          <a:off x="4684110" y="2281562"/>
          <a:ext cx="7136741" cy="481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8">
            <a:extLst>
              <a:ext uri="{FF2B5EF4-FFF2-40B4-BE49-F238E27FC236}">
                <a16:creationId xmlns:a16="http://schemas.microsoft.com/office/drawing/2014/main" id="{5D7F23E5-858B-4038-87EC-030D678A92F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7302" y="1495404"/>
            <a:ext cx="4420589" cy="3858321"/>
          </a:xfrm>
          <a:prstGeom prst="rect">
            <a:avLst/>
          </a:prstGeom>
        </p:spPr>
      </p:pic>
      <p:pic>
        <p:nvPicPr>
          <p:cNvPr id="4" name="Picture 3">
            <a:extLst>
              <a:ext uri="{FF2B5EF4-FFF2-40B4-BE49-F238E27FC236}">
                <a16:creationId xmlns:a16="http://schemas.microsoft.com/office/drawing/2014/main" id="{80DF4231-D9E2-4588-ADB3-CB301C5AC1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04275"/>
            <a:ext cx="4507892" cy="3849450"/>
          </a:xfrm>
          <a:prstGeom prst="rect">
            <a:avLst/>
          </a:prstGeom>
        </p:spPr>
      </p:pic>
    </p:spTree>
    <p:extLst>
      <p:ext uri="{BB962C8B-B14F-4D97-AF65-F5344CB8AC3E}">
        <p14:creationId xmlns:p14="http://schemas.microsoft.com/office/powerpoint/2010/main" val="228618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7">
            <a:extLst>
              <a:ext uri="{FF2B5EF4-FFF2-40B4-BE49-F238E27FC236}">
                <a16:creationId xmlns:a16="http://schemas.microsoft.com/office/drawing/2014/main" id="{7071CF0D-A7D9-493E-8472-D65A075AADE3}"/>
              </a:ext>
            </a:extLst>
          </p:cNvPr>
          <p:cNvGraphicFramePr/>
          <p:nvPr>
            <p:extLst>
              <p:ext uri="{D42A27DB-BD31-4B8C-83A1-F6EECF244321}">
                <p14:modId xmlns:p14="http://schemas.microsoft.com/office/powerpoint/2010/main" val="4207459567"/>
              </p:ext>
            </p:extLst>
          </p:nvPr>
        </p:nvGraphicFramePr>
        <p:xfrm>
          <a:off x="5231958" y="357803"/>
          <a:ext cx="6543953" cy="5894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0">
            <a:extLst>
              <a:ext uri="{FF2B5EF4-FFF2-40B4-BE49-F238E27FC236}">
                <a16:creationId xmlns:a16="http://schemas.microsoft.com/office/drawing/2014/main" id="{770D6912-67BE-48C0-97C5-1922DB77998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2056" y="2405575"/>
            <a:ext cx="4612486" cy="3736487"/>
          </a:xfrm>
          <a:prstGeom prst="rect">
            <a:avLst/>
          </a:prstGeom>
        </p:spPr>
      </p:pic>
      <p:sp>
        <p:nvSpPr>
          <p:cNvPr id="6" name="Title 1">
            <a:extLst>
              <a:ext uri="{FF2B5EF4-FFF2-40B4-BE49-F238E27FC236}">
                <a16:creationId xmlns:a16="http://schemas.microsoft.com/office/drawing/2014/main" id="{87F59926-A315-4783-9999-2D199EA7FBB5}"/>
              </a:ext>
            </a:extLst>
          </p:cNvPr>
          <p:cNvSpPr>
            <a:spLocks noGrp="1"/>
          </p:cNvSpPr>
          <p:nvPr>
            <p:ph type="title"/>
          </p:nvPr>
        </p:nvSpPr>
        <p:spPr>
          <a:xfrm>
            <a:off x="72056" y="111966"/>
            <a:ext cx="4613275" cy="1757751"/>
          </a:xfrm>
        </p:spPr>
        <p:txBody>
          <a:bodyPr>
            <a:normAutofit fontScale="90000"/>
          </a:bodyPr>
          <a:lstStyle/>
          <a:p>
            <a:pPr algn="ctr" rtl="1"/>
            <a:r>
              <a:rPr lang="ar-LB" sz="5000" b="1" dirty="0">
                <a:solidFill>
                  <a:srgbClr val="00B0F0"/>
                </a:solidFill>
                <a:latin typeface="Sakkal Majalla" pitchFamily="2" charset="-78"/>
                <a:cs typeface="Sakkal Majalla" pitchFamily="2" charset="-78"/>
              </a:rPr>
              <a:t>الدور الذي يمكن أن يلعبه </a:t>
            </a:r>
            <a:br>
              <a:rPr lang="ar-SA" sz="5000" b="1" dirty="0">
                <a:solidFill>
                  <a:srgbClr val="00B0F0"/>
                </a:solidFill>
                <a:latin typeface="Sakkal Majalla" pitchFamily="2" charset="-78"/>
                <a:cs typeface="Sakkal Majalla" pitchFamily="2" charset="-78"/>
              </a:rPr>
            </a:br>
            <a:r>
              <a:rPr lang="ar-LB" sz="5000" b="1" dirty="0">
                <a:solidFill>
                  <a:srgbClr val="00B0F0"/>
                </a:solidFill>
                <a:latin typeface="Sakkal Majalla" pitchFamily="2" charset="-78"/>
                <a:cs typeface="Sakkal Majalla" pitchFamily="2" charset="-78"/>
              </a:rPr>
              <a:t>القادة</a:t>
            </a:r>
            <a:r>
              <a:rPr lang="ar-SA" sz="5000" b="1" dirty="0">
                <a:solidFill>
                  <a:srgbClr val="00B0F0"/>
                </a:solidFill>
                <a:latin typeface="Sakkal Majalla" pitchFamily="2" charset="-78"/>
                <a:cs typeface="Sakkal Majalla" pitchFamily="2" charset="-78"/>
              </a:rPr>
              <a:t> الدي</a:t>
            </a:r>
            <a:r>
              <a:rPr lang="ar-LB" sz="5000" b="1" dirty="0">
                <a:solidFill>
                  <a:srgbClr val="00B0F0"/>
                </a:solidFill>
                <a:latin typeface="Sakkal Majalla" pitchFamily="2" charset="-78"/>
                <a:cs typeface="Sakkal Majalla" pitchFamily="2" charset="-78"/>
              </a:rPr>
              <a:t>نيون  </a:t>
            </a:r>
            <a:endParaRPr lang="en-US" sz="5000" b="1" dirty="0">
              <a:solidFill>
                <a:srgbClr val="00B0F0"/>
              </a:solidFill>
              <a:latin typeface="Sakkal Majalla" pitchFamily="2" charset="-78"/>
              <a:cs typeface="Sakkal Majalla" pitchFamily="2" charset="-78"/>
            </a:endParaRPr>
          </a:p>
        </p:txBody>
      </p:sp>
      <p:sp>
        <p:nvSpPr>
          <p:cNvPr id="2" name="Rectangle 1">
            <a:extLst>
              <a:ext uri="{FF2B5EF4-FFF2-40B4-BE49-F238E27FC236}">
                <a16:creationId xmlns:a16="http://schemas.microsoft.com/office/drawing/2014/main" id="{361BD192-2835-4A36-B598-1CA9D9C64F1F}"/>
              </a:ext>
            </a:extLst>
          </p:cNvPr>
          <p:cNvSpPr/>
          <p:nvPr/>
        </p:nvSpPr>
        <p:spPr>
          <a:xfrm>
            <a:off x="5326602" y="5238934"/>
            <a:ext cx="6148873" cy="341632"/>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714"/>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endParaRPr>
          </a:p>
        </p:txBody>
      </p:sp>
    </p:spTree>
    <p:extLst>
      <p:ext uri="{BB962C8B-B14F-4D97-AF65-F5344CB8AC3E}">
        <p14:creationId xmlns:p14="http://schemas.microsoft.com/office/powerpoint/2010/main" val="410713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F59926-A315-4783-9999-2D199EA7FBB5}"/>
              </a:ext>
            </a:extLst>
          </p:cNvPr>
          <p:cNvSpPr>
            <a:spLocks noGrp="1"/>
          </p:cNvSpPr>
          <p:nvPr>
            <p:ph type="title"/>
          </p:nvPr>
        </p:nvSpPr>
        <p:spPr>
          <a:xfrm>
            <a:off x="358493" y="0"/>
            <a:ext cx="4613275" cy="1757751"/>
          </a:xfrm>
        </p:spPr>
        <p:txBody>
          <a:bodyPr>
            <a:normAutofit fontScale="90000"/>
          </a:bodyPr>
          <a:lstStyle/>
          <a:p>
            <a:pPr algn="ctr" rtl="1"/>
            <a:r>
              <a:rPr lang="ar-LB" sz="5000" b="1" dirty="0">
                <a:solidFill>
                  <a:srgbClr val="00B0F0"/>
                </a:solidFill>
                <a:latin typeface="Sakkal Majalla" pitchFamily="2" charset="-78"/>
                <a:cs typeface="Sakkal Majalla" pitchFamily="2" charset="-78"/>
              </a:rPr>
              <a:t>الدور الذي يمكن أن يلعبه </a:t>
            </a:r>
            <a:br>
              <a:rPr lang="ar-SA" sz="5000" b="1" dirty="0">
                <a:solidFill>
                  <a:srgbClr val="00B0F0"/>
                </a:solidFill>
                <a:latin typeface="Sakkal Majalla" pitchFamily="2" charset="-78"/>
                <a:cs typeface="Sakkal Majalla" pitchFamily="2" charset="-78"/>
              </a:rPr>
            </a:br>
            <a:r>
              <a:rPr lang="ar-LB" sz="5000" b="1" dirty="0">
                <a:solidFill>
                  <a:srgbClr val="00B0F0"/>
                </a:solidFill>
                <a:latin typeface="Sakkal Majalla" pitchFamily="2" charset="-78"/>
                <a:cs typeface="Sakkal Majalla" pitchFamily="2" charset="-78"/>
              </a:rPr>
              <a:t>القادة</a:t>
            </a:r>
            <a:r>
              <a:rPr lang="ar-SA" sz="5000" b="1" dirty="0">
                <a:solidFill>
                  <a:srgbClr val="00B0F0"/>
                </a:solidFill>
                <a:latin typeface="Sakkal Majalla" pitchFamily="2" charset="-78"/>
                <a:cs typeface="Sakkal Majalla" pitchFamily="2" charset="-78"/>
              </a:rPr>
              <a:t> الدين</a:t>
            </a:r>
            <a:r>
              <a:rPr lang="ar-LB" sz="5000" b="1" dirty="0">
                <a:solidFill>
                  <a:srgbClr val="00B0F0"/>
                </a:solidFill>
                <a:latin typeface="Sakkal Majalla" pitchFamily="2" charset="-78"/>
                <a:cs typeface="Sakkal Majalla" pitchFamily="2" charset="-78"/>
              </a:rPr>
              <a:t>يون </a:t>
            </a:r>
            <a:endParaRPr lang="en-US" sz="5000" b="1" dirty="0">
              <a:solidFill>
                <a:srgbClr val="FF0000"/>
              </a:solidFill>
              <a:highlight>
                <a:srgbClr val="FFFF00"/>
              </a:highlight>
            </a:endParaRPr>
          </a:p>
        </p:txBody>
      </p:sp>
      <p:sp>
        <p:nvSpPr>
          <p:cNvPr id="3" name="Rectangle: Rounded Corners 2">
            <a:extLst>
              <a:ext uri="{FF2B5EF4-FFF2-40B4-BE49-F238E27FC236}">
                <a16:creationId xmlns:a16="http://schemas.microsoft.com/office/drawing/2014/main" id="{329A8EF6-6A2E-4A37-8D2D-EC4A807CB023}"/>
              </a:ext>
            </a:extLst>
          </p:cNvPr>
          <p:cNvSpPr/>
          <p:nvPr/>
        </p:nvSpPr>
        <p:spPr>
          <a:xfrm>
            <a:off x="5272909" y="381000"/>
            <a:ext cx="6560598" cy="57880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90000"/>
              </a:lnSpc>
              <a:spcAft>
                <a:spcPts val="714"/>
              </a:spcAft>
              <a:defRPr/>
            </a:pPr>
            <a:r>
              <a:rPr lang="ar-LB" sz="3600" b="1" dirty="0">
                <a:solidFill>
                  <a:prstClr val="white"/>
                </a:solidFill>
                <a:latin typeface="Sakkal Majalla" pitchFamily="2" charset="-78"/>
                <a:cs typeface="Sakkal Majalla" pitchFamily="2" charset="-78"/>
              </a:rPr>
              <a:t>   </a:t>
            </a:r>
          </a:p>
          <a:p>
            <a:pPr lvl="0" algn="r" rtl="1">
              <a:lnSpc>
                <a:spcPct val="90000"/>
              </a:lnSpc>
              <a:spcAft>
                <a:spcPts val="714"/>
              </a:spcAft>
              <a:defRPr/>
            </a:pPr>
            <a:r>
              <a:rPr lang="ar-LB" sz="3600" b="1" dirty="0">
                <a:solidFill>
                  <a:prstClr val="white"/>
                </a:solidFill>
                <a:latin typeface="Sakkal Majalla" pitchFamily="2" charset="-78"/>
                <a:cs typeface="Sakkal Majalla" pitchFamily="2" charset="-78"/>
              </a:rPr>
              <a:t>الحد من</a:t>
            </a:r>
            <a:r>
              <a:rPr lang="ar-SA" sz="3600" b="1" dirty="0">
                <a:solidFill>
                  <a:prstClr val="white"/>
                </a:solidFill>
                <a:latin typeface="Sakkal Majalla" pitchFamily="2" charset="-78"/>
                <a:cs typeface="Sakkal Majalla" pitchFamily="2" charset="-78"/>
              </a:rPr>
              <a:t> التمييز:</a:t>
            </a:r>
            <a:endParaRPr kumimoji="0" lang="en-IN" sz="3600" b="1" i="0" u="none" strike="noStrike" kern="1200" cap="none" spc="0" normalizeH="0" baseline="0" noProof="0" dirty="0">
              <a:ln>
                <a:noFill/>
              </a:ln>
              <a:solidFill>
                <a:prstClr val="white"/>
              </a:solidFill>
              <a:effectLst/>
              <a:uLnTx/>
              <a:uFillTx/>
              <a:latin typeface="Sakkal Majalla" pitchFamily="2" charset="-78"/>
              <a:cs typeface="Sakkal Majalla" pitchFamily="2" charset="-78"/>
            </a:endParaRPr>
          </a:p>
          <a:p>
            <a:pPr marL="457200" lvl="0" indent="-457200" algn="r" rtl="1">
              <a:lnSpc>
                <a:spcPct val="150000"/>
              </a:lnSpc>
              <a:spcAft>
                <a:spcPts val="714"/>
              </a:spcAft>
              <a:buFontTx/>
              <a:buAutoNum type="arabicPeriod"/>
              <a:defRPr/>
            </a:pPr>
            <a:r>
              <a:rPr lang="ar-SA" sz="2800" dirty="0">
                <a:solidFill>
                  <a:schemeClr val="bg1"/>
                </a:solidFill>
                <a:latin typeface="Sakkal Majalla" pitchFamily="2" charset="-78"/>
                <a:cs typeface="Sakkal Majalla" pitchFamily="2" charset="-78"/>
              </a:rPr>
              <a:t>التحدث المتكرر ضد الوصم  والتمييز</a:t>
            </a:r>
          </a:p>
          <a:p>
            <a:pPr marL="457200" lvl="0" indent="-457200" algn="r" rtl="1">
              <a:lnSpc>
                <a:spcPct val="150000"/>
              </a:lnSpc>
              <a:spcAft>
                <a:spcPts val="714"/>
              </a:spcAft>
              <a:buFontTx/>
              <a:buAutoNum type="arabicPeriod"/>
              <a:defRPr/>
            </a:pPr>
            <a:r>
              <a:rPr lang="ar-SA" sz="2800" dirty="0">
                <a:solidFill>
                  <a:schemeClr val="bg1"/>
                </a:solidFill>
                <a:latin typeface="Sakkal Majalla" pitchFamily="2" charset="-78"/>
                <a:cs typeface="Sakkal Majalla" pitchFamily="2" charset="-78"/>
              </a:rPr>
              <a:t>إعطاء أمثلة للناس</a:t>
            </a:r>
            <a:r>
              <a:rPr lang="ar-LB" sz="2800" dirty="0">
                <a:solidFill>
                  <a:schemeClr val="bg1"/>
                </a:solidFill>
                <a:latin typeface="Sakkal Majalla" pitchFamily="2" charset="-78"/>
                <a:cs typeface="Sakkal Majalla" pitchFamily="2" charset="-78"/>
              </a:rPr>
              <a:t> حول</a:t>
            </a:r>
            <a:r>
              <a:rPr lang="ar-SA" sz="2800" dirty="0">
                <a:solidFill>
                  <a:schemeClr val="bg1"/>
                </a:solidFill>
                <a:latin typeface="Sakkal Majalla" pitchFamily="2" charset="-78"/>
                <a:cs typeface="Sakkal Majalla" pitchFamily="2" charset="-78"/>
              </a:rPr>
              <a:t> لغة  </a:t>
            </a:r>
            <a:r>
              <a:rPr lang="ar-LB" sz="2800" dirty="0">
                <a:solidFill>
                  <a:schemeClr val="bg1"/>
                </a:solidFill>
                <a:latin typeface="Sakkal Majalla" pitchFamily="2" charset="-78"/>
                <a:cs typeface="Sakkal Majalla" pitchFamily="2" charset="-78"/>
              </a:rPr>
              <a:t>مبنية على </a:t>
            </a:r>
            <a:r>
              <a:rPr lang="ar-SA" sz="2800" dirty="0">
                <a:solidFill>
                  <a:schemeClr val="bg1"/>
                </a:solidFill>
                <a:latin typeface="Sakkal Majalla" pitchFamily="2" charset="-78"/>
                <a:cs typeface="Sakkal Majalla" pitchFamily="2" charset="-78"/>
              </a:rPr>
              <a:t>حقوق</a:t>
            </a:r>
            <a:r>
              <a:rPr lang="ar-LB" sz="2800" dirty="0">
                <a:solidFill>
                  <a:schemeClr val="bg1"/>
                </a:solidFill>
                <a:latin typeface="Sakkal Majalla" pitchFamily="2" charset="-78"/>
                <a:cs typeface="Sakkal Majalla" pitchFamily="2" charset="-78"/>
              </a:rPr>
              <a:t> الانسان</a:t>
            </a:r>
            <a:r>
              <a:rPr lang="ar-SA" sz="2800" dirty="0">
                <a:solidFill>
                  <a:schemeClr val="bg1"/>
                </a:solidFill>
                <a:latin typeface="Sakkal Majalla" pitchFamily="2" charset="-78"/>
                <a:cs typeface="Sakkal Majalla" pitchFamily="2" charset="-78"/>
              </a:rPr>
              <a:t> يُمكن أن تحلّ </a:t>
            </a:r>
            <a:r>
              <a:rPr lang="ar-LB" sz="2800" dirty="0">
                <a:solidFill>
                  <a:schemeClr val="bg1"/>
                </a:solidFill>
                <a:latin typeface="Sakkal Majalla" pitchFamily="2" charset="-78"/>
                <a:cs typeface="Sakkal Majalla" pitchFamily="2" charset="-78"/>
              </a:rPr>
              <a:t>كبديل</a:t>
            </a:r>
            <a:r>
              <a:rPr lang="ar-SA" sz="2800" dirty="0">
                <a:solidFill>
                  <a:schemeClr val="bg1"/>
                </a:solidFill>
                <a:latin typeface="Sakkal Majalla" pitchFamily="2" charset="-78"/>
                <a:cs typeface="Sakkal Majalla" pitchFamily="2" charset="-78"/>
              </a:rPr>
              <a:t> </a:t>
            </a:r>
            <a:r>
              <a:rPr lang="ar-LB" sz="2800" dirty="0">
                <a:solidFill>
                  <a:schemeClr val="bg1"/>
                </a:solidFill>
                <a:latin typeface="Sakkal Majalla" pitchFamily="2" charset="-78"/>
                <a:cs typeface="Sakkal Majalla" pitchFamily="2" charset="-78"/>
              </a:rPr>
              <a:t>ل</a:t>
            </a:r>
            <a:r>
              <a:rPr lang="ar-SA" sz="2800" dirty="0">
                <a:solidFill>
                  <a:schemeClr val="bg1"/>
                </a:solidFill>
                <a:latin typeface="Sakkal Majalla" pitchFamily="2" charset="-78"/>
                <a:cs typeface="Sakkal Majalla" pitchFamily="2" charset="-78"/>
              </a:rPr>
              <a:t>ل</a:t>
            </a:r>
            <a:r>
              <a:rPr lang="ar-LB" sz="2800" dirty="0">
                <a:solidFill>
                  <a:schemeClr val="bg1"/>
                </a:solidFill>
                <a:latin typeface="Sakkal Majalla" pitchFamily="2" charset="-78"/>
                <a:cs typeface="Sakkal Majalla" pitchFamily="2" charset="-78"/>
              </a:rPr>
              <a:t>ل</a:t>
            </a:r>
            <a:r>
              <a:rPr lang="ar-SA" sz="2800" dirty="0" err="1">
                <a:solidFill>
                  <a:schemeClr val="bg1"/>
                </a:solidFill>
                <a:latin typeface="Sakkal Majalla" pitchFamily="2" charset="-78"/>
                <a:cs typeface="Sakkal Majalla" pitchFamily="2" charset="-78"/>
              </a:rPr>
              <a:t>غة</a:t>
            </a:r>
            <a:r>
              <a:rPr lang="ar-SA" sz="2800" dirty="0">
                <a:solidFill>
                  <a:schemeClr val="bg1"/>
                </a:solidFill>
                <a:latin typeface="Sakkal Majalla" pitchFamily="2" charset="-78"/>
                <a:cs typeface="Sakkal Majalla" pitchFamily="2" charset="-78"/>
              </a:rPr>
              <a:t> التي تعزّز الوصم </a:t>
            </a:r>
            <a:r>
              <a:rPr lang="ar-LB" sz="2800" dirty="0">
                <a:solidFill>
                  <a:schemeClr val="bg1"/>
                </a:solidFill>
                <a:latin typeface="Sakkal Majalla" pitchFamily="2" charset="-78"/>
                <a:cs typeface="Sakkal Majalla" pitchFamily="2" charset="-78"/>
              </a:rPr>
              <a:t>ضد بعض الفئات </a:t>
            </a:r>
          </a:p>
          <a:p>
            <a:pPr marL="457200" lvl="0" indent="-457200" algn="r" rtl="1">
              <a:lnSpc>
                <a:spcPct val="150000"/>
              </a:lnSpc>
              <a:spcAft>
                <a:spcPts val="714"/>
              </a:spcAft>
              <a:buFontTx/>
              <a:buAutoNum type="arabicPeriod"/>
              <a:defRPr/>
            </a:pPr>
            <a:r>
              <a:rPr lang="ar-LB" sz="2800" dirty="0">
                <a:solidFill>
                  <a:schemeClr val="bg1"/>
                </a:solidFill>
                <a:latin typeface="Sakkal Majalla" pitchFamily="2" charset="-78"/>
                <a:cs typeface="Sakkal Majalla" pitchFamily="2" charset="-78"/>
              </a:rPr>
              <a:t>تقديم </a:t>
            </a:r>
            <a:r>
              <a:rPr lang="ar-SA" sz="2800" dirty="0">
                <a:solidFill>
                  <a:schemeClr val="bg1"/>
                </a:solidFill>
                <a:latin typeface="Sakkal Majalla" pitchFamily="2" charset="-78"/>
                <a:cs typeface="Sakkal Majalla" pitchFamily="2" charset="-78"/>
              </a:rPr>
              <a:t>نموذج يحتذى به </a:t>
            </a:r>
            <a:r>
              <a:rPr lang="ar-LB" sz="2800" dirty="0">
                <a:solidFill>
                  <a:schemeClr val="bg1"/>
                </a:solidFill>
                <a:latin typeface="Sakkal Majalla" pitchFamily="2" charset="-78"/>
                <a:cs typeface="Sakkal Majalla" pitchFamily="2" charset="-78"/>
              </a:rPr>
              <a:t>عن احترام الآخر و</a:t>
            </a:r>
            <a:r>
              <a:rPr lang="ar-SA" sz="2800" dirty="0" err="1">
                <a:solidFill>
                  <a:schemeClr val="bg1"/>
                </a:solidFill>
                <a:latin typeface="Sakkal Majalla" pitchFamily="2" charset="-78"/>
                <a:cs typeface="Sakkal Majalla" pitchFamily="2" charset="-78"/>
              </a:rPr>
              <a:t>إدما</a:t>
            </a:r>
            <a:r>
              <a:rPr lang="ar-LB" sz="2800" dirty="0">
                <a:solidFill>
                  <a:schemeClr val="bg1"/>
                </a:solidFill>
                <a:latin typeface="Sakkal Majalla" pitchFamily="2" charset="-78"/>
                <a:cs typeface="Sakkal Majalla" pitchFamily="2" charset="-78"/>
              </a:rPr>
              <a:t>جه </a:t>
            </a:r>
            <a:r>
              <a:rPr lang="ar-SA" sz="2800" dirty="0">
                <a:solidFill>
                  <a:schemeClr val="bg1"/>
                </a:solidFill>
                <a:latin typeface="Sakkal Majalla" pitchFamily="2" charset="-78"/>
                <a:cs typeface="Sakkal Majalla" pitchFamily="2" charset="-78"/>
              </a:rPr>
              <a:t> </a:t>
            </a:r>
          </a:p>
          <a:p>
            <a:pPr marL="457200" lvl="0" indent="-457200" algn="r" rtl="1">
              <a:lnSpc>
                <a:spcPct val="150000"/>
              </a:lnSpc>
              <a:spcAft>
                <a:spcPts val="714"/>
              </a:spcAft>
              <a:buFontTx/>
              <a:buAutoNum type="arabicPeriod"/>
              <a:defRPr/>
            </a:pPr>
            <a:r>
              <a:rPr lang="ar-SA" sz="2800" dirty="0">
                <a:solidFill>
                  <a:schemeClr val="bg1"/>
                </a:solidFill>
                <a:latin typeface="Sakkal Majalla" pitchFamily="2" charset="-78"/>
                <a:cs typeface="Sakkal Majalla" pitchFamily="2" charset="-78"/>
              </a:rPr>
              <a:t> تعزيز </a:t>
            </a:r>
            <a:r>
              <a:rPr lang="ar-LB" sz="2800" dirty="0">
                <a:solidFill>
                  <a:schemeClr val="bg1"/>
                </a:solidFill>
                <a:latin typeface="Sakkal Majalla" pitchFamily="2" charset="-78"/>
                <a:cs typeface="Sakkal Majalla" pitchFamily="2" charset="-78"/>
              </a:rPr>
              <a:t>الانطباعات </a:t>
            </a:r>
            <a:r>
              <a:rPr lang="ar-SA" sz="2800" dirty="0">
                <a:solidFill>
                  <a:schemeClr val="bg1"/>
                </a:solidFill>
                <a:latin typeface="Sakkal Majalla" pitchFamily="2" charset="-78"/>
                <a:cs typeface="Sakkal Majalla" pitchFamily="2" charset="-78"/>
              </a:rPr>
              <a:t>الإيجابية </a:t>
            </a:r>
            <a:r>
              <a:rPr lang="ar-LB" sz="2800" dirty="0">
                <a:solidFill>
                  <a:schemeClr val="bg1"/>
                </a:solidFill>
                <a:latin typeface="Sakkal Majalla" pitchFamily="2" charset="-78"/>
                <a:cs typeface="Sakkal Majalla" pitchFamily="2" charset="-78"/>
              </a:rPr>
              <a:t>والدور </a:t>
            </a:r>
            <a:r>
              <a:rPr lang="ar-LB" sz="2800" dirty="0" err="1">
                <a:solidFill>
                  <a:schemeClr val="bg1"/>
                </a:solidFill>
                <a:latin typeface="Sakkal Majalla" pitchFamily="2" charset="-78"/>
                <a:cs typeface="Sakkal Majalla" pitchFamily="2" charset="-78"/>
              </a:rPr>
              <a:t>الأيجابي</a:t>
            </a:r>
            <a:r>
              <a:rPr lang="ar-LB" sz="2800" dirty="0">
                <a:solidFill>
                  <a:schemeClr val="bg1"/>
                </a:solidFill>
                <a:latin typeface="Sakkal Majalla" pitchFamily="2" charset="-78"/>
                <a:cs typeface="Sakkal Majalla" pitchFamily="2" charset="-78"/>
              </a:rPr>
              <a:t> </a:t>
            </a:r>
            <a:r>
              <a:rPr lang="ar-SA" sz="2800" dirty="0">
                <a:solidFill>
                  <a:schemeClr val="bg1"/>
                </a:solidFill>
                <a:latin typeface="Sakkal Majalla" pitchFamily="2" charset="-78"/>
                <a:cs typeface="Sakkal Majalla" pitchFamily="2" charset="-78"/>
              </a:rPr>
              <a:t>للفئات المتضرّرة من التمييز</a:t>
            </a:r>
          </a:p>
          <a:p>
            <a:pPr marL="457200" lvl="0" indent="-457200" algn="r" rtl="1">
              <a:lnSpc>
                <a:spcPct val="90000"/>
              </a:lnSpc>
              <a:spcAft>
                <a:spcPts val="714"/>
              </a:spcAft>
              <a:buFontTx/>
              <a:buAutoNum type="arabicPeriod"/>
              <a:defRPr/>
            </a:pPr>
            <a:endParaRPr kumimoji="0" lang="en-IN" sz="1000" b="0" i="0" u="none" strike="noStrike" kern="1200" cap="none" spc="0" normalizeH="0" baseline="0" noProof="0" dirty="0">
              <a:ln>
                <a:noFill/>
              </a:ln>
              <a:solidFill>
                <a:prstClr val="white"/>
              </a:solidFill>
              <a:effectLst/>
              <a:uLnTx/>
              <a:uFillTx/>
              <a:latin typeface="Sakkal Majalla" pitchFamily="2" charset="-78"/>
              <a:cs typeface="Sakkal Majalla" pitchFamily="2" charset="-78"/>
            </a:endParaRPr>
          </a:p>
          <a:p>
            <a:pPr marL="0" marR="0" lvl="0" indent="0" algn="l" defTabSz="914400" rtl="0" eaLnBrk="1" fontAlgn="auto" latinLnBrk="0" hangingPunct="1">
              <a:lnSpc>
                <a:spcPct val="90000"/>
              </a:lnSpc>
              <a:spcBef>
                <a:spcPts val="0"/>
              </a:spcBef>
              <a:spcAft>
                <a:spcPts val="714"/>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Sakkal Majalla" pitchFamily="2" charset="-78"/>
              <a:cs typeface="Sakkal Majalla" pitchFamily="2" charset="-78"/>
            </a:endParaRPr>
          </a:p>
        </p:txBody>
      </p:sp>
      <p:pic>
        <p:nvPicPr>
          <p:cNvPr id="4" name="Picture 3">
            <a:extLst>
              <a:ext uri="{FF2B5EF4-FFF2-40B4-BE49-F238E27FC236}">
                <a16:creationId xmlns:a16="http://schemas.microsoft.com/office/drawing/2014/main" id="{6734BE90-D390-41A1-A41F-D4FB45231010}"/>
              </a:ext>
            </a:extLst>
          </p:cNvPr>
          <p:cNvPicPr>
            <a:picLocks noChangeAspect="1"/>
          </p:cNvPicPr>
          <p:nvPr/>
        </p:nvPicPr>
        <p:blipFill>
          <a:blip r:embed="rId3"/>
          <a:stretch>
            <a:fillRect/>
          </a:stretch>
        </p:blipFill>
        <p:spPr>
          <a:xfrm>
            <a:off x="358493" y="1815347"/>
            <a:ext cx="4487670" cy="4600037"/>
          </a:xfrm>
          <a:prstGeom prst="rect">
            <a:avLst/>
          </a:prstGeom>
        </p:spPr>
      </p:pic>
    </p:spTree>
    <p:extLst>
      <p:ext uri="{BB962C8B-B14F-4D97-AF65-F5344CB8AC3E}">
        <p14:creationId xmlns:p14="http://schemas.microsoft.com/office/powerpoint/2010/main" val="77597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770D6912-67BE-48C0-97C5-1922DB7799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999" y="2359195"/>
            <a:ext cx="4612486" cy="3074990"/>
          </a:xfrm>
          <a:prstGeom prst="rect">
            <a:avLst/>
          </a:prstGeom>
        </p:spPr>
      </p:pic>
      <p:sp>
        <p:nvSpPr>
          <p:cNvPr id="6" name="Title 1">
            <a:extLst>
              <a:ext uri="{FF2B5EF4-FFF2-40B4-BE49-F238E27FC236}">
                <a16:creationId xmlns:a16="http://schemas.microsoft.com/office/drawing/2014/main" id="{87F59926-A315-4783-9999-2D199EA7FBB5}"/>
              </a:ext>
            </a:extLst>
          </p:cNvPr>
          <p:cNvSpPr>
            <a:spLocks noGrp="1"/>
          </p:cNvSpPr>
          <p:nvPr>
            <p:ph type="title"/>
          </p:nvPr>
        </p:nvSpPr>
        <p:spPr>
          <a:xfrm>
            <a:off x="72056" y="111966"/>
            <a:ext cx="4613275" cy="1757751"/>
          </a:xfrm>
        </p:spPr>
        <p:txBody>
          <a:bodyPr>
            <a:normAutofit fontScale="90000"/>
          </a:bodyPr>
          <a:lstStyle/>
          <a:p>
            <a:pPr algn="ctr" rtl="1"/>
            <a:r>
              <a:rPr lang="ar-LB" sz="5000" b="1" dirty="0">
                <a:solidFill>
                  <a:srgbClr val="00B0F0"/>
                </a:solidFill>
                <a:latin typeface="Sakkal Majalla" pitchFamily="2" charset="-78"/>
                <a:cs typeface="Sakkal Majalla" pitchFamily="2" charset="-78"/>
              </a:rPr>
              <a:t>الدور الذي يمكن أن يلعبه </a:t>
            </a:r>
            <a:br>
              <a:rPr lang="ar-SA" sz="5000" b="1" dirty="0">
                <a:solidFill>
                  <a:srgbClr val="00B0F0"/>
                </a:solidFill>
                <a:latin typeface="Sakkal Majalla" pitchFamily="2" charset="-78"/>
                <a:cs typeface="Sakkal Majalla" pitchFamily="2" charset="-78"/>
              </a:rPr>
            </a:br>
            <a:r>
              <a:rPr lang="ar-LB" sz="5000" b="1" dirty="0">
                <a:solidFill>
                  <a:srgbClr val="00B0F0"/>
                </a:solidFill>
                <a:latin typeface="Sakkal Majalla" pitchFamily="2" charset="-78"/>
                <a:cs typeface="Sakkal Majalla" pitchFamily="2" charset="-78"/>
              </a:rPr>
              <a:t>القادة</a:t>
            </a:r>
            <a:r>
              <a:rPr lang="ar-SA" sz="5000" b="1" dirty="0">
                <a:solidFill>
                  <a:srgbClr val="00B0F0"/>
                </a:solidFill>
                <a:latin typeface="Sakkal Majalla" pitchFamily="2" charset="-78"/>
                <a:cs typeface="Sakkal Majalla" pitchFamily="2" charset="-78"/>
              </a:rPr>
              <a:t> الدين</a:t>
            </a:r>
            <a:r>
              <a:rPr lang="ar-LB" sz="5000" b="1" dirty="0">
                <a:solidFill>
                  <a:srgbClr val="00B0F0"/>
                </a:solidFill>
                <a:latin typeface="Sakkal Majalla" pitchFamily="2" charset="-78"/>
                <a:cs typeface="Sakkal Majalla" pitchFamily="2" charset="-78"/>
              </a:rPr>
              <a:t>يون </a:t>
            </a:r>
            <a:endParaRPr lang="en-US" sz="5000" b="1" dirty="0">
              <a:solidFill>
                <a:srgbClr val="FF0000"/>
              </a:solidFill>
            </a:endParaRPr>
          </a:p>
        </p:txBody>
      </p:sp>
      <p:sp>
        <p:nvSpPr>
          <p:cNvPr id="2" name="Rectangle 1">
            <a:extLst>
              <a:ext uri="{FF2B5EF4-FFF2-40B4-BE49-F238E27FC236}">
                <a16:creationId xmlns:a16="http://schemas.microsoft.com/office/drawing/2014/main" id="{361BD192-2835-4A36-B598-1CA9D9C64F1F}"/>
              </a:ext>
            </a:extLst>
          </p:cNvPr>
          <p:cNvSpPr/>
          <p:nvPr/>
        </p:nvSpPr>
        <p:spPr>
          <a:xfrm>
            <a:off x="5486400" y="3543300"/>
            <a:ext cx="6148873" cy="2590966"/>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714"/>
              </a:spcAft>
              <a:buClrTx/>
              <a:buSzTx/>
              <a:buFontTx/>
              <a:buNone/>
              <a:tabLst/>
              <a:defRPr/>
            </a:pPr>
            <a:r>
              <a:rPr kumimoji="0" lang="en-IN" sz="2200" b="1"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rPr>
              <a:t>Stop Discrimination:</a:t>
            </a:r>
            <a:r>
              <a:rPr kumimoji="0" lang="en-IN"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rPr>
              <a:t>1. Speak up against stigmatization and take action</a:t>
            </a:r>
          </a:p>
          <a:p>
            <a:pPr marL="0" marR="0" lvl="0" indent="0" algn="l" defTabSz="914400" rtl="0" eaLnBrk="1" fontAlgn="auto" latinLnBrk="0" hangingPunct="1">
              <a:lnSpc>
                <a:spcPct val="90000"/>
              </a:lnSpc>
              <a:spcBef>
                <a:spcPts val="0"/>
              </a:spcBef>
              <a:spcAft>
                <a:spcPts val="714"/>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rPr>
              <a:t>2. Ensure Rights-respecting messaging</a:t>
            </a:r>
          </a:p>
          <a:p>
            <a:pPr marL="0" marR="0" lvl="0" indent="0" algn="l" defTabSz="914400" rtl="0" eaLnBrk="1" fontAlgn="auto" latinLnBrk="0" hangingPunct="1">
              <a:lnSpc>
                <a:spcPct val="90000"/>
              </a:lnSpc>
              <a:spcBef>
                <a:spcPts val="0"/>
              </a:spcBef>
              <a:spcAft>
                <a:spcPts val="714"/>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rPr>
              <a:t>3. Be a model of desired behaviours – amplify the voices, success stories and images of locals</a:t>
            </a:r>
          </a:p>
          <a:p>
            <a:pPr marL="0" marR="0" lvl="0" indent="0" algn="l" defTabSz="914400" rtl="0" eaLnBrk="1" fontAlgn="auto" latinLnBrk="0" hangingPunct="1">
              <a:lnSpc>
                <a:spcPct val="90000"/>
              </a:lnSpc>
              <a:spcBef>
                <a:spcPts val="0"/>
              </a:spcBef>
              <a:spcAft>
                <a:spcPts val="714"/>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rPr>
              <a:t>4. Address negative voices</a:t>
            </a:r>
          </a:p>
          <a:p>
            <a:pPr marL="0" marR="0" lvl="0" indent="0" algn="l" defTabSz="914400" rtl="0" eaLnBrk="1" fontAlgn="auto" latinLnBrk="0" hangingPunct="1">
              <a:lnSpc>
                <a:spcPct val="90000"/>
              </a:lnSpc>
              <a:spcBef>
                <a:spcPts val="0"/>
              </a:spcBef>
              <a:spcAft>
                <a:spcPts val="714"/>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rPr>
              <a:t>5. Ensure outreach to people with disabilities &amp; </a:t>
            </a:r>
            <a:r>
              <a:rPr kumimoji="0" lang="en-US" sz="1800" b="0" i="0" u="none" strike="noStrike" kern="1200" cap="none" spc="0" normalizeH="0" baseline="0" noProof="0" dirty="0" err="1">
                <a:ln>
                  <a:noFill/>
                </a:ln>
                <a:solidFill>
                  <a:prstClr val="white"/>
                </a:solidFill>
                <a:effectLst/>
                <a:uLnTx/>
                <a:uFillTx/>
                <a:latin typeface="Univers" panose="020F0502020204030204"/>
                <a:ea typeface="+mn-ea"/>
                <a:cs typeface="Arial" panose="020B0604020202020204" pitchFamily="34" charset="0"/>
              </a:rPr>
              <a:t>thos</a:t>
            </a:r>
            <a:r>
              <a:rPr kumimoji="0" lang="en-US"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rPr>
              <a:t> unable to access info</a:t>
            </a:r>
            <a:endParaRPr kumimoji="0" lang="en-IN" sz="1800" b="0" i="0" u="none" strike="noStrike" kern="1200" cap="none" spc="0" normalizeH="0" baseline="0" noProof="0" dirty="0">
              <a:ln>
                <a:noFill/>
              </a:ln>
              <a:solidFill>
                <a:prstClr val="white"/>
              </a:solidFill>
              <a:effectLst/>
              <a:uLnTx/>
              <a:uFillTx/>
              <a:latin typeface="Univers" panose="020F0502020204030204"/>
              <a:ea typeface="+mn-ea"/>
              <a:cs typeface="Arial" panose="020B0604020202020204" pitchFamily="34" charset="0"/>
            </a:endParaRPr>
          </a:p>
        </p:txBody>
      </p:sp>
      <p:grpSp>
        <p:nvGrpSpPr>
          <p:cNvPr id="8" name="Group 7">
            <a:extLst>
              <a:ext uri="{FF2B5EF4-FFF2-40B4-BE49-F238E27FC236}">
                <a16:creationId xmlns:a16="http://schemas.microsoft.com/office/drawing/2014/main" id="{7A682D66-0794-4FBA-AA6D-39E52C6EE0DE}"/>
              </a:ext>
            </a:extLst>
          </p:cNvPr>
          <p:cNvGrpSpPr/>
          <p:nvPr/>
        </p:nvGrpSpPr>
        <p:grpSpPr>
          <a:xfrm>
            <a:off x="5026779" y="628650"/>
            <a:ext cx="6924222" cy="5370065"/>
            <a:chOff x="0" y="2942989"/>
            <a:chExt cx="6543953" cy="2940996"/>
          </a:xfrm>
          <a:solidFill>
            <a:srgbClr val="FF7F1F"/>
          </a:solidFill>
        </p:grpSpPr>
        <p:sp>
          <p:nvSpPr>
            <p:cNvPr id="9" name="Rectangle: Rounded Corners 8">
              <a:extLst>
                <a:ext uri="{FF2B5EF4-FFF2-40B4-BE49-F238E27FC236}">
                  <a16:creationId xmlns:a16="http://schemas.microsoft.com/office/drawing/2014/main" id="{49027F19-6907-459E-85ED-0FF6263876E5}"/>
                </a:ext>
              </a:extLst>
            </p:cNvPr>
            <p:cNvSpPr/>
            <p:nvPr/>
          </p:nvSpPr>
          <p:spPr>
            <a:xfrm>
              <a:off x="0" y="2942989"/>
              <a:ext cx="6543953" cy="2940996"/>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16A9AD0C-A5F1-455E-8C6A-BEF91D4861FA}"/>
                </a:ext>
              </a:extLst>
            </p:cNvPr>
            <p:cNvSpPr txBox="1"/>
            <p:nvPr/>
          </p:nvSpPr>
          <p:spPr>
            <a:xfrm>
              <a:off x="143568" y="3086557"/>
              <a:ext cx="6256817" cy="26538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l" defTabSz="622300" rtl="0" eaLnBrk="1" fontAlgn="auto" latinLnBrk="0" hangingPunct="1">
                <a:lnSpc>
                  <a:spcPct val="12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Univers Condensed" panose="020F0302020204030204"/>
                <a:ea typeface="+mn-ea"/>
                <a:cs typeface="+mn-cs"/>
              </a:endParaRPr>
            </a:p>
          </p:txBody>
        </p:sp>
      </p:grpSp>
      <p:sp>
        <p:nvSpPr>
          <p:cNvPr id="3" name="Rectangle 2">
            <a:extLst>
              <a:ext uri="{FF2B5EF4-FFF2-40B4-BE49-F238E27FC236}">
                <a16:creationId xmlns:a16="http://schemas.microsoft.com/office/drawing/2014/main" id="{50B5736B-F2D3-43F0-84AA-5ECA54D02DCE}"/>
              </a:ext>
            </a:extLst>
          </p:cNvPr>
          <p:cNvSpPr/>
          <p:nvPr/>
        </p:nvSpPr>
        <p:spPr>
          <a:xfrm>
            <a:off x="5313106" y="1019175"/>
            <a:ext cx="5916869" cy="5720027"/>
          </a:xfrm>
          <a:prstGeom prst="rect">
            <a:avLst/>
          </a:prstGeom>
        </p:spPr>
        <p:txBody>
          <a:bodyPr wrap="square">
            <a:spAutoFit/>
          </a:bodyPr>
          <a:lstStyle/>
          <a:p>
            <a:pPr lvl="0" algn="just" rtl="1">
              <a:lnSpc>
                <a:spcPct val="90000"/>
              </a:lnSpc>
              <a:spcAft>
                <a:spcPts val="924"/>
              </a:spcAft>
              <a:defRPr/>
            </a:pPr>
            <a:r>
              <a:rPr lang="ar-SA" sz="3200" b="1" dirty="0">
                <a:solidFill>
                  <a:prstClr val="white"/>
                </a:solidFill>
                <a:latin typeface="Sakkal Majalla" pitchFamily="2" charset="-78"/>
                <a:cs typeface="Sakkal Majalla" pitchFamily="2" charset="-78"/>
              </a:rPr>
              <a:t>توفير الأمل والدعم الروحي</a:t>
            </a:r>
            <a:endParaRPr lang="en-GB" sz="2800" b="1" dirty="0">
              <a:solidFill>
                <a:schemeClr val="bg1"/>
              </a:solidFill>
              <a:latin typeface="Sakkal Majalla" pitchFamily="2" charset="-78"/>
              <a:cs typeface="Sakkal Majalla" pitchFamily="2" charset="-78"/>
            </a:endParaRPr>
          </a:p>
          <a:p>
            <a:pPr marL="457200" lvl="0" indent="-457200" algn="just" rtl="1">
              <a:lnSpc>
                <a:spcPct val="90000"/>
              </a:lnSpc>
              <a:spcAft>
                <a:spcPts val="924"/>
              </a:spcAft>
              <a:buFont typeface="+mj-lt"/>
              <a:buAutoNum type="arabicPeriod"/>
              <a:defRPr/>
            </a:pPr>
            <a:r>
              <a:rPr lang="ar-SA" sz="2800" dirty="0">
                <a:solidFill>
                  <a:schemeClr val="bg1"/>
                </a:solidFill>
                <a:latin typeface="Sakkal Majalla" pitchFamily="2" charset="-78"/>
                <a:cs typeface="Sakkal Majalla" pitchFamily="2" charset="-78"/>
              </a:rPr>
              <a:t>تعزيز سبل الاحترام </a:t>
            </a:r>
            <a:r>
              <a:rPr lang="ar-LB" sz="2800" dirty="0">
                <a:solidFill>
                  <a:schemeClr val="bg1"/>
                </a:solidFill>
                <a:latin typeface="Sakkal Majalla" pitchFamily="2" charset="-78"/>
                <a:cs typeface="Sakkal Majalla" pitchFamily="2" charset="-78"/>
              </a:rPr>
              <a:t>والدعم الروحي</a:t>
            </a:r>
            <a:r>
              <a:rPr lang="ar-SA" sz="2800" dirty="0">
                <a:solidFill>
                  <a:schemeClr val="bg1"/>
                </a:solidFill>
                <a:latin typeface="Sakkal Majalla" pitchFamily="2" charset="-78"/>
                <a:cs typeface="Sakkal Majalla" pitchFamily="2" charset="-78"/>
              </a:rPr>
              <a:t>- "ثقافة الرعاية في زمن كورونا" </a:t>
            </a:r>
          </a:p>
          <a:p>
            <a:pPr marL="457200" lvl="0" indent="-457200" algn="just" rtl="1">
              <a:lnSpc>
                <a:spcPct val="90000"/>
              </a:lnSpc>
              <a:spcAft>
                <a:spcPts val="924"/>
              </a:spcAft>
              <a:buFont typeface="+mj-lt"/>
              <a:buAutoNum type="arabicPeriod"/>
              <a:defRPr/>
            </a:pPr>
            <a:r>
              <a:rPr lang="ar-SA" sz="2800" dirty="0">
                <a:solidFill>
                  <a:schemeClr val="bg1"/>
                </a:solidFill>
                <a:latin typeface="Sakkal Majalla" pitchFamily="2" charset="-78"/>
                <a:cs typeface="Sakkal Majalla" pitchFamily="2" charset="-78"/>
              </a:rPr>
              <a:t>تعزيز سبل التعاون والدعم داخل الأديان وفيما بينها</a:t>
            </a:r>
          </a:p>
          <a:p>
            <a:pPr marL="457200" lvl="0" indent="-457200" algn="just" rtl="1">
              <a:lnSpc>
                <a:spcPct val="90000"/>
              </a:lnSpc>
              <a:spcAft>
                <a:spcPts val="924"/>
              </a:spcAft>
              <a:buFont typeface="+mj-lt"/>
              <a:buAutoNum type="arabicPeriod"/>
              <a:defRPr/>
            </a:pPr>
            <a:r>
              <a:rPr lang="ar-SA" sz="2800" dirty="0">
                <a:solidFill>
                  <a:schemeClr val="bg1"/>
                </a:solidFill>
                <a:latin typeface="Sakkal Majalla" pitchFamily="2" charset="-78"/>
                <a:cs typeface="Sakkal Majalla" pitchFamily="2" charset="-78"/>
              </a:rPr>
              <a:t>تعزيز سبل التضامن مع الأفراد من الفئات المهمشة</a:t>
            </a:r>
          </a:p>
          <a:p>
            <a:pPr marL="457200" lvl="0" indent="-457200" algn="just" rtl="1">
              <a:lnSpc>
                <a:spcPct val="90000"/>
              </a:lnSpc>
              <a:spcAft>
                <a:spcPts val="924"/>
              </a:spcAft>
              <a:buFont typeface="+mj-lt"/>
              <a:buAutoNum type="arabicPeriod"/>
              <a:defRPr/>
            </a:pPr>
            <a:r>
              <a:rPr lang="ar-SA" sz="2800" dirty="0">
                <a:solidFill>
                  <a:schemeClr val="bg1"/>
                </a:solidFill>
                <a:latin typeface="Sakkal Majalla" pitchFamily="2" charset="-78"/>
                <a:cs typeface="Sakkal Majalla" pitchFamily="2" charset="-78"/>
              </a:rPr>
              <a:t>التواصل من أجل دعم وتشجيع من هم في الخطوط الأمامية مثل العاملين في ا</a:t>
            </a:r>
            <a:r>
              <a:rPr lang="ar-LB" sz="2800" dirty="0">
                <a:solidFill>
                  <a:schemeClr val="bg1"/>
                </a:solidFill>
                <a:latin typeface="Sakkal Majalla" pitchFamily="2" charset="-78"/>
                <a:cs typeface="Sakkal Majalla" pitchFamily="2" charset="-78"/>
              </a:rPr>
              <a:t>لقطاع</a:t>
            </a:r>
            <a:r>
              <a:rPr lang="ar-SA" sz="2800" dirty="0">
                <a:solidFill>
                  <a:schemeClr val="bg1"/>
                </a:solidFill>
                <a:latin typeface="Sakkal Majalla" pitchFamily="2" charset="-78"/>
                <a:cs typeface="Sakkal Majalla" pitchFamily="2" charset="-78"/>
              </a:rPr>
              <a:t> الصحي والشرطة</a:t>
            </a:r>
            <a:r>
              <a:rPr lang="ar-LB" sz="2800" dirty="0">
                <a:solidFill>
                  <a:schemeClr val="bg1"/>
                </a:solidFill>
                <a:latin typeface="Sakkal Majalla" pitchFamily="2" charset="-78"/>
                <a:cs typeface="Sakkal Majalla" pitchFamily="2" charset="-78"/>
              </a:rPr>
              <a:t> وغيرهم</a:t>
            </a:r>
            <a:endParaRPr lang="ar-SA" sz="2800" dirty="0">
              <a:solidFill>
                <a:schemeClr val="bg1"/>
              </a:solidFill>
              <a:latin typeface="Sakkal Majalla" pitchFamily="2" charset="-78"/>
              <a:cs typeface="Sakkal Majalla" pitchFamily="2" charset="-78"/>
            </a:endParaRPr>
          </a:p>
          <a:p>
            <a:pPr marL="457200" lvl="0" indent="-457200" algn="just" rtl="1">
              <a:lnSpc>
                <a:spcPct val="90000"/>
              </a:lnSpc>
              <a:spcAft>
                <a:spcPts val="924"/>
              </a:spcAft>
              <a:buFont typeface="+mj-lt"/>
              <a:buAutoNum type="arabicPeriod"/>
              <a:defRPr/>
            </a:pPr>
            <a:r>
              <a:rPr lang="ar-LB" sz="2800" dirty="0">
                <a:solidFill>
                  <a:schemeClr val="bg1"/>
                </a:solidFill>
                <a:latin typeface="Sakkal Majalla" pitchFamily="2" charset="-78"/>
                <a:cs typeface="Sakkal Majalla" pitchFamily="2" charset="-78"/>
              </a:rPr>
              <a:t>تعديل و</a:t>
            </a:r>
            <a:r>
              <a:rPr lang="ar-SA" sz="2800" dirty="0">
                <a:solidFill>
                  <a:schemeClr val="bg1"/>
                </a:solidFill>
                <a:latin typeface="Sakkal Majalla" pitchFamily="2" charset="-78"/>
                <a:cs typeface="Sakkal Majalla" pitchFamily="2" charset="-78"/>
              </a:rPr>
              <a:t>تكييف الرسائل ل</a:t>
            </a:r>
            <a:r>
              <a:rPr lang="ar-LB" sz="2800" dirty="0">
                <a:solidFill>
                  <a:schemeClr val="bg1"/>
                </a:solidFill>
                <a:latin typeface="Sakkal Majalla" pitchFamily="2" charset="-78"/>
                <a:cs typeface="Sakkal Majalla" pitchFamily="2" charset="-78"/>
              </a:rPr>
              <a:t>ت</a:t>
            </a:r>
            <a:r>
              <a:rPr lang="ar-SA" sz="2800" dirty="0">
                <a:solidFill>
                  <a:schemeClr val="bg1"/>
                </a:solidFill>
                <a:latin typeface="Sakkal Majalla" pitchFamily="2" charset="-78"/>
                <a:cs typeface="Sakkal Majalla" pitchFamily="2" charset="-78"/>
              </a:rPr>
              <a:t>تلائم مختلف الفئات </a:t>
            </a:r>
            <a:r>
              <a:rPr lang="ar-LB" sz="2800" dirty="0">
                <a:solidFill>
                  <a:schemeClr val="bg1"/>
                </a:solidFill>
                <a:latin typeface="Sakkal Majalla" pitchFamily="2" charset="-78"/>
                <a:cs typeface="Sakkal Majalla" pitchFamily="2" charset="-78"/>
              </a:rPr>
              <a:t>في المجتمع المحلي</a:t>
            </a:r>
            <a:endParaRPr lang="ar-SA" sz="2800" dirty="0">
              <a:solidFill>
                <a:schemeClr val="bg1"/>
              </a:solidFill>
              <a:latin typeface="Sakkal Majalla" pitchFamily="2" charset="-78"/>
              <a:cs typeface="Sakkal Majalla" pitchFamily="2" charset="-78"/>
            </a:endParaRPr>
          </a:p>
          <a:p>
            <a:pPr lvl="0" algn="just">
              <a:lnSpc>
                <a:spcPct val="90000"/>
              </a:lnSpc>
              <a:spcAft>
                <a:spcPts val="924"/>
              </a:spcAft>
              <a:defRPr/>
            </a:pPr>
            <a:r>
              <a:rPr kumimoji="0" lang="ar-SA" sz="2400" b="0" i="0" u="none" strike="noStrike" kern="1200" cap="none" spc="0" normalizeH="0" baseline="0" noProof="0" dirty="0">
                <a:ln>
                  <a:noFill/>
                </a:ln>
                <a:solidFill>
                  <a:prstClr val="white"/>
                </a:solidFill>
                <a:effectLst/>
                <a:uLnTx/>
                <a:uFillTx/>
                <a:latin typeface="Sakkal Majalla" pitchFamily="2" charset="-78"/>
                <a:cs typeface="Sakkal Majalla" pitchFamily="2" charset="-78"/>
              </a:rPr>
              <a:t> </a:t>
            </a:r>
            <a:endParaRPr kumimoji="0" lang="en-US" sz="2400" b="0" i="0" u="none" strike="noStrike" kern="1200" cap="none" spc="0" normalizeH="0" baseline="0" noProof="0" dirty="0">
              <a:ln>
                <a:noFill/>
              </a:ln>
              <a:solidFill>
                <a:prstClr val="white"/>
              </a:solidFill>
              <a:effectLst/>
              <a:uLnTx/>
              <a:uFillTx/>
              <a:latin typeface="Sakkal Majalla" pitchFamily="2" charset="-78"/>
              <a:cs typeface="Sakkal Majalla" pitchFamily="2" charset="-78"/>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akkal Majalla" pitchFamily="2" charset="-78"/>
              <a:cs typeface="Sakkal Majalla" pitchFamily="2"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akkal Majalla" pitchFamily="2" charset="-78"/>
              <a:cs typeface="Sakkal Majalla" pitchFamily="2" charset="-78"/>
            </a:endParaRPr>
          </a:p>
        </p:txBody>
      </p:sp>
    </p:spTree>
    <p:extLst>
      <p:ext uri="{BB962C8B-B14F-4D97-AF65-F5344CB8AC3E}">
        <p14:creationId xmlns:p14="http://schemas.microsoft.com/office/powerpoint/2010/main" val="244347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E140-5230-4F6E-AFFB-EF830F475AB5}"/>
              </a:ext>
            </a:extLst>
          </p:cNvPr>
          <p:cNvSpPr>
            <a:spLocks noGrp="1"/>
          </p:cNvSpPr>
          <p:nvPr>
            <p:ph type="title"/>
          </p:nvPr>
        </p:nvSpPr>
        <p:spPr>
          <a:xfrm>
            <a:off x="400193" y="314325"/>
            <a:ext cx="3817469" cy="871210"/>
          </a:xfrm>
        </p:spPr>
        <p:txBody>
          <a:bodyPr>
            <a:normAutofit/>
          </a:bodyPr>
          <a:lstStyle/>
          <a:p>
            <a:pPr algn="ctr" rtl="1"/>
            <a:r>
              <a:rPr lang="ar-SA" sz="2800" b="1" dirty="0">
                <a:solidFill>
                  <a:srgbClr val="00B0F0"/>
                </a:solidFill>
                <a:latin typeface="Sakkal Majalla" pitchFamily="2" charset="-78"/>
                <a:cs typeface="Sakkal Majalla" pitchFamily="2" charset="-78"/>
              </a:rPr>
              <a:t>استخدام قنوات التواصل لمحاربة الوصم </a:t>
            </a:r>
            <a:r>
              <a:rPr lang="ar-LB" sz="2800" b="1" dirty="0">
                <a:solidFill>
                  <a:srgbClr val="00B0F0"/>
                </a:solidFill>
                <a:latin typeface="Sakkal Majalla" pitchFamily="2" charset="-78"/>
                <a:cs typeface="Sakkal Majalla" pitchFamily="2" charset="-78"/>
              </a:rPr>
              <a:t>والتمييز</a:t>
            </a:r>
            <a:endParaRPr lang="en-US" sz="2800" b="1" dirty="0">
              <a:solidFill>
                <a:srgbClr val="00B0F0"/>
              </a:solidFill>
              <a:latin typeface="Sakkal Majalla" pitchFamily="2" charset="-78"/>
              <a:cs typeface="Sakkal Majalla" pitchFamily="2" charset="-78"/>
            </a:endParaRPr>
          </a:p>
        </p:txBody>
      </p:sp>
      <p:graphicFrame>
        <p:nvGraphicFramePr>
          <p:cNvPr id="8" name="Diagram 9">
            <a:extLst>
              <a:ext uri="{FF2B5EF4-FFF2-40B4-BE49-F238E27FC236}">
                <a16:creationId xmlns:a16="http://schemas.microsoft.com/office/drawing/2014/main" id="{D6D23DF8-6CBA-4799-BE8A-5CED728C053D}"/>
              </a:ext>
            </a:extLst>
          </p:cNvPr>
          <p:cNvGraphicFramePr>
            <a:graphicFrameLocks noGrp="1"/>
          </p:cNvGraphicFramePr>
          <p:nvPr>
            <p:ph idx="1"/>
            <p:extLst>
              <p:ext uri="{D42A27DB-BD31-4B8C-83A1-F6EECF244321}">
                <p14:modId xmlns:p14="http://schemas.microsoft.com/office/powerpoint/2010/main" val="734274739"/>
              </p:ext>
            </p:extLst>
          </p:nvPr>
        </p:nvGraphicFramePr>
        <p:xfrm>
          <a:off x="4668065" y="-63062"/>
          <a:ext cx="7263141" cy="6490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65" name="Picture 665" descr="A picture containing object, indoor, television, photo&#10;&#10;Description generated with very high confidence">
            <a:extLst>
              <a:ext uri="{FF2B5EF4-FFF2-40B4-BE49-F238E27FC236}">
                <a16:creationId xmlns:a16="http://schemas.microsoft.com/office/drawing/2014/main" id="{03C279A3-FECE-4C31-8F3A-484FFA689376}"/>
              </a:ext>
            </a:extLst>
          </p:cNvPr>
          <p:cNvPicPr>
            <a:picLocks noChangeAspect="1"/>
          </p:cNvPicPr>
          <p:nvPr/>
        </p:nvPicPr>
        <p:blipFill>
          <a:blip r:embed="rId7"/>
          <a:stretch>
            <a:fillRect/>
          </a:stretch>
        </p:blipFill>
        <p:spPr>
          <a:xfrm>
            <a:off x="715817" y="1627933"/>
            <a:ext cx="3186223" cy="3663532"/>
          </a:xfrm>
          <a:prstGeom prst="rect">
            <a:avLst/>
          </a:prstGeom>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3" y="3912476"/>
            <a:ext cx="34861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28607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1_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1759</TotalTime>
  <Words>1027</Words>
  <Application>Microsoft Macintosh PowerPoint</Application>
  <PresentationFormat>Widescreen</PresentationFormat>
  <Paragraphs>82</Paragraphs>
  <Slides>10</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Sakkal Majalla</vt:lpstr>
      <vt:lpstr>Univers</vt:lpstr>
      <vt:lpstr>Univers Condensed</vt:lpstr>
      <vt:lpstr>RetrospectVTI</vt:lpstr>
      <vt:lpstr>1_RetrospectVTI</vt:lpstr>
      <vt:lpstr>PowerPoint Presentation</vt:lpstr>
      <vt:lpstr>PowerPoint Presentation</vt:lpstr>
      <vt:lpstr>الحد من المعلومات المغلوطة والشائعات  لا يتم اتخاذ التدابير الوقائية  بسبب عدد من العوامل المتعلقة بالتواصل</vt:lpstr>
      <vt:lpstr>الحد من الوصم والتمييز</vt:lpstr>
      <vt:lpstr>التشجيع وإعطاء الأمل والدعم الروحي</vt:lpstr>
      <vt:lpstr>الدور الذي يمكن أن يلعبه  القادة الدينيون  </vt:lpstr>
      <vt:lpstr>الدور الذي يمكن أن يلعبه  القادة الدينيون </vt:lpstr>
      <vt:lpstr>الدور الذي يمكن أن يلعبه  القادة الدينيون </vt:lpstr>
      <vt:lpstr>استخدام قنوات التواصل لمحاربة الوصم والتمييز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Johanne Kjærsgaard</cp:lastModifiedBy>
  <cp:revision>743</cp:revision>
  <dcterms:created xsi:type="dcterms:W3CDTF">2020-04-18T10:56:25Z</dcterms:created>
  <dcterms:modified xsi:type="dcterms:W3CDTF">2020-06-11T14:54:37Z</dcterms:modified>
</cp:coreProperties>
</file>