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70" r:id="rId3"/>
    <p:sldId id="269" r:id="rId4"/>
    <p:sldId id="268" r:id="rId5"/>
    <p:sldId id="267" r:id="rId6"/>
    <p:sldId id="266" r:id="rId7"/>
    <p:sldId id="265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6"/>
    <p:restoredTop sz="95109"/>
  </p:normalViewPr>
  <p:slideViewPr>
    <p:cSldViewPr snapToGrid="0" snapToObjects="1">
      <p:cViewPr varScale="1">
        <p:scale>
          <a:sx n="80" d="100"/>
          <a:sy n="80" d="100"/>
        </p:scale>
        <p:origin x="216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23005A-D10B-3447-910A-6BE021EE9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34A0D8-6F09-014B-A997-D4B4C932C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D85EDF-C22C-4042-BF4D-CA90CAF1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9F48-378D-D947-BAB4-2D8821A7C5D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172F77-F963-7349-81B8-0D2645F2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1BF62F-31AE-D04F-B107-08D36044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4CD9-C458-A347-81DC-7C4839317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94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D11907-D49A-214D-A063-B66C7F85E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9EAB7F-7F29-BC4F-AC68-F69DEE5F0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6BF54D-8C16-D949-8C9D-3632866AD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9F48-378D-D947-BAB4-2D8821A7C5D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AF463A-1A7D-2440-94AD-175B9D1AB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511D2A-12DF-E04E-B940-58F836D1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4CD9-C458-A347-81DC-7C4839317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4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39FD17-8994-6B40-904E-53C0490C63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ECBC298-1654-D54A-B9F8-6C11AB544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FC87CC-48C4-6D47-9E83-C780472C5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9F48-378D-D947-BAB4-2D8821A7C5D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D18BE0-06B4-5140-B997-18A1FF3C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06A364-ED24-7042-85A1-CB624DBD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4CD9-C458-A347-81DC-7C4839317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71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3ABF93-5F70-2947-88C1-B9AB027D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268623-40D0-FA45-BBB8-2F37141F6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250325-EA85-1542-83D9-E3FEAEA8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9F48-378D-D947-BAB4-2D8821A7C5D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51AA20-474F-1B48-87F2-D0449F191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066AE0-E00C-304D-9D0C-8BE7528C8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4CD9-C458-A347-81DC-7C4839317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78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0AF4C3-DE82-FD49-BA49-855408000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8D78A4-DE16-9C46-88AB-D429A064E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CF1DB9-EFB9-DD47-B93A-F56BA02D3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9F48-378D-D947-BAB4-2D8821A7C5D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19D656-1EBF-3A4D-9B73-C9C113FC5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E95F97-2E8A-F847-A4FC-925EE5492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4CD9-C458-A347-81DC-7C4839317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7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4DBFA8-021D-CC41-82DA-6EB1246F2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C2517B-225D-7F4A-85B3-ADC1476AC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4DE469-B06A-EF4B-85BC-16B666057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39BCF2-DDCD-2A4B-A5D9-04CF179C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9F48-378D-D947-BAB4-2D8821A7C5D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D1F9A6-4191-A84E-B243-3AB85DB7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55DC11-C50B-AB44-A961-274C4D53F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4CD9-C458-A347-81DC-7C4839317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14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6D14B0-2328-6845-868C-68133A8FB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7E77E7-AF29-A848-BEC8-F01EF50F4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98E9E8-968E-D040-966C-C67F2370B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44C275-506F-BE4A-BA21-8C862D23A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415CE81-CC5F-EE4C-A7B6-D8BAE3C79B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4710F33-7159-9943-A8DB-4CE7C87A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9F48-378D-D947-BAB4-2D8821A7C5D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F368F70-BD70-3845-813D-D0F71AFA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345BF05-4BB2-914F-B079-D5707BB5E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4CD9-C458-A347-81DC-7C4839317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34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5D2866-6875-E542-B621-CE655165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3AEA490-29B0-8F4E-8C5F-D66B7D34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9F48-378D-D947-BAB4-2D8821A7C5D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77094F-8F5E-594B-A6D6-A74A72B7B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6C33B41-7EE9-AD4E-B755-F91A6B77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4CD9-C458-A347-81DC-7C4839317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42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5CA030-8D6A-9146-B998-2EC9376A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9F48-378D-D947-BAB4-2D8821A7C5D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A9DD4F-4D76-E84F-A272-F1331EA6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754B16-72BC-AA43-9AA2-D3153AFB0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4CD9-C458-A347-81DC-7C4839317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74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250F8F-E8E3-E747-B55D-5390D9201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95045E-E6E6-A74B-9ACD-222C786BD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0E4477-D86A-E848-91B0-D019D13AA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47F391-5233-1F4A-B8E6-AE1AC938D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9F48-378D-D947-BAB4-2D8821A7C5D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D11F0C-31EC-8C43-A449-1EA2002ED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1C1936-4596-314E-ACA1-6031448B8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4CD9-C458-A347-81DC-7C4839317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17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B5C532-A23E-FE48-8444-488926A59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763269-DEED-AB46-9CCB-89044DC32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0BB16A-3FD0-534B-899C-191EFC2EF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FFD77E-D62A-0643-BF12-53ED3345C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9F48-378D-D947-BAB4-2D8821A7C5D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BCA048-AE2B-DD47-81A5-9B2A316A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2620A4-95F1-094D-AC17-7EC825CE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4CD9-C458-A347-81DC-7C4839317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13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264E8B-53BD-B046-9939-C7AF02D92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AF343C-4C1C-BB43-ADBA-9661B08F9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CC92C7-8DAB-144E-A122-920B08D856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B9F48-378D-D947-BAB4-2D8821A7C5D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43E9BF-53A9-6643-8A81-67B5A8FF8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C1B846-5A3E-BB4B-AE26-3F03D898F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4CD9-C458-A347-81DC-7C4839317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60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Sri Lanka -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Set up a national Coordination unit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Regular meetings to share the knowledge and data regarding the work carried out in the filed.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Capacity building for the faith actors </a:t>
            </a:r>
          </a:p>
        </p:txBody>
      </p:sp>
    </p:spTree>
    <p:extLst>
      <p:ext uri="{BB962C8B-B14F-4D97-AF65-F5344CB8AC3E}">
        <p14:creationId xmlns:p14="http://schemas.microsoft.com/office/powerpoint/2010/main" val="190368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Pakistan -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 National Inter Religious Coordination Committee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Provincial Inter Religious Coordination Committee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District Inter Religious Coordination Committee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13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Maldives -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 Have a multisectoral and multi-agency workplan for faith engagement in promoting child rights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Capacity building on protecting and promoting child rights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Multi-sectoral coordination committee (to bring faith perspective into social issues)</a:t>
            </a:r>
          </a:p>
        </p:txBody>
      </p:sp>
    </p:spTree>
    <p:extLst>
      <p:ext uri="{BB962C8B-B14F-4D97-AF65-F5344CB8AC3E}">
        <p14:creationId xmlns:p14="http://schemas.microsoft.com/office/powerpoint/2010/main" val="76493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India -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Map the key actors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Identify key thematic areas and geographical areas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Link thematic areas with national flagship programs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Organize national, regional and state level sensitization meet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Strengthen operational structure at all the levels- national, sub national and operational level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Enhanced media visibility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4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Nepal -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Use the religious platforms for child rights awareness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Use media for engagement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Increase the capacity of the faith leaders on child rights</a:t>
            </a:r>
          </a:p>
        </p:txBody>
      </p:sp>
    </p:spTree>
    <p:extLst>
      <p:ext uri="{BB962C8B-B14F-4D97-AF65-F5344CB8AC3E}">
        <p14:creationId xmlns:p14="http://schemas.microsoft.com/office/powerpoint/2010/main" val="69734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638" y="4180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Bhutan -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027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Stakeholder’s consultation for shared goals and objectives 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Capacity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System strengthening</a:t>
            </a:r>
          </a:p>
        </p:txBody>
      </p:sp>
    </p:spTree>
    <p:extLst>
      <p:ext uri="{BB962C8B-B14F-4D97-AF65-F5344CB8AC3E}">
        <p14:creationId xmlns:p14="http://schemas.microsoft.com/office/powerpoint/2010/main" val="97972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Bangladesh -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 Coordination and management structure of FBOs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Capacity building and networking.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Dialogues, consultations and engagement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Regular and systematic communications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Funding and branding;.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21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Afghanistan -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Establishment Multi Faith Advisory Council – </a:t>
            </a:r>
            <a:r>
              <a:rPr lang="en-GB" dirty="0" err="1"/>
              <a:t>MoRA</a:t>
            </a:r>
            <a:r>
              <a:rPr lang="en-GB" dirty="0"/>
              <a:t> will lead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Periodic meetings of the plat forms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Capacity building, system strengthening and information sharing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Inter country coordination platform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4627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362</Words>
  <Application>Microsoft Macintosh PowerPoint</Application>
  <PresentationFormat>Grand écran</PresentationFormat>
  <Paragraphs>40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Sri Lanka - What can be done to improve coordination for engaging faith actors in promoting child rights?</vt:lpstr>
      <vt:lpstr>Pakistan - What can be done to improve coordination for engaging faith actors in promoting child rights?</vt:lpstr>
      <vt:lpstr>Maldives - What can be done to improve coordination for engaging faith actors in promoting child rights?</vt:lpstr>
      <vt:lpstr>India - What can be done to improve coordination for engaging faith actors in promoting child rights?</vt:lpstr>
      <vt:lpstr>Nepal - What can be done to improve coordination for engaging faith actors in promoting child rights?</vt:lpstr>
      <vt:lpstr>Bhutan - What can be done to improve coordination for engaging faith actors in promoting child rights?</vt:lpstr>
      <vt:lpstr>Bangladesh - What can be done to improve coordination for engaging faith actors in promoting child rights?</vt:lpstr>
      <vt:lpstr>Afghanistan - What can be done to improve coordination for engaging faith actors in promoting child rights?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Sri Lanka - What can be done to improve coordination for engaging faith actors in promoting child rights?</dc:title>
  <dc:creator>Microsoft Office User</dc:creator>
  <cp:lastModifiedBy>Microsoft Office User</cp:lastModifiedBy>
  <cp:revision>1</cp:revision>
  <dcterms:created xsi:type="dcterms:W3CDTF">2022-05-09T10:36:37Z</dcterms:created>
  <dcterms:modified xsi:type="dcterms:W3CDTF">2022-05-09T10:39:32Z</dcterms:modified>
</cp:coreProperties>
</file>