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59" r:id="rId5"/>
    <p:sldId id="264" r:id="rId6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40"/>
  </p:normalViewPr>
  <p:slideViewPr>
    <p:cSldViewPr snapToGrid="0" snapToObjects="1">
      <p:cViewPr varScale="1">
        <p:scale>
          <a:sx n="70" d="100"/>
          <a:sy n="70" d="100"/>
        </p:scale>
        <p:origin x="5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2A9596-627E-4E51-C330-4CA44B603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432E61B-4536-7DA7-278A-CFF503BCC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7FC5A5-586B-5157-8D52-12A4D36B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CBCF2B-BA2A-16A1-EAC9-DE3B55CC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227C26-2259-197C-0147-60F37A69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57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D9D49-115D-0314-489B-4CE75A99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ABAE07F-3EE3-F2CF-5FD6-3C228C705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91D045-439B-F1CC-3F58-1DFD8813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36EE8D-E58F-3A7A-4AE6-92D7A15E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F44918-89DB-8AF6-A161-8BCC8746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14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9237103-65A6-B2EF-8E1D-CA84E596B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49EB8D3-DEC7-66C5-1B68-99103085C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FFC1F5-C348-0627-98D6-80D55C12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E07A9E-7955-2F66-0838-2DFFE897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A97B1D-DF40-D3BB-792D-D33BE97A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81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C9918D-F725-3D78-11B7-7E795034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614C75-3DF7-FB1F-32ED-041DFA29D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CF54820-CFC8-2A06-7313-0217FE48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7C7F7C-F940-3D8B-8EF4-3C83AADC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3744F2-29AE-F0A5-26CD-B11C7C8B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5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384F85-827A-7BF1-0647-DB24C9C03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3D36C68-2B53-703E-A6CC-571DF2D40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5CB693F-12BC-03D1-FE11-32B3EBA2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9B7662-C799-226A-4918-65FECB4A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A1F2571-D9FC-E552-9867-FA6EB770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9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A7D91D-DA47-D996-E222-DDF083370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1FE308-EA4C-AC57-C943-EFA18402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D38E0DD-6388-AF15-4480-A762C9B45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EB075B0-6A3D-A0CB-860C-4400149E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64376F3-5B60-DC7D-1A01-0694846B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B82E5ED-58A6-00B3-0B5E-840EAC6E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0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CCF442-A475-ECC2-4652-7C72E59D2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7BF8EFE-1B77-42AA-6725-627C50E31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2E25713-8A03-3C77-666C-F2431E3A0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65D7E3E-EC6A-F418-BBFB-0B3DD000A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F1BD5D9-157D-DA4C-EBB9-A426D209D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E4F79B7-6757-160F-C1A8-C727DE5E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80EC3A3-675D-FE89-9CCC-1CFC7E0E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661403A-386D-4E03-4DA4-51B237A0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3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43052C-2DDF-26F0-9D52-0FA5F123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7ECE900-51F5-5A14-87AD-AA01C0AEC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C3428D9-B4ED-D7A9-D05D-03435BD9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D88DB35-362D-62C3-7FB3-8FCB9868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3C575C9-9471-90DD-8BBE-492E824C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020FF3B-9D34-03E2-E1B6-0604951A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0066278-AF51-629F-E3B7-CF1B1F4E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0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DF2A95-5748-3549-0BA4-263B9AC69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58A59A-75A2-AA59-41A5-1708F50BD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E5649B7-369C-3020-7B35-8749E8612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00BF34B-3F02-EE5B-B057-C3679CC4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B632E34-BFAE-124C-5B19-183C8EC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12320E-54E6-0E5E-45FC-BA9961FC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1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6A8727-C1A3-B672-D289-3A5814E1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A905E46-31E1-802F-C63B-2262AA5B8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D8524C3-B52E-4036-BF85-B984208F1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0476D25-DF6D-B532-0473-3EE2F7EB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FB2709-8098-28C2-112A-DBDE0B76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5220A7E-D1CC-AC8A-8F5B-D992BD49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63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16142F4-0E54-7F7B-D051-843A00657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39C61C4-4D46-2AEE-D283-89445DE4A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9B3FAF-CACF-8E52-9F6B-54B19B0A2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7DE02A-1378-AF19-AF78-1FCE6518D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ADE56E-9F8E-0DEF-EA18-DF32CB8AA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5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BB916B-0196-430E-3186-A9D0953CE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Pakistan 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B2C8FD1D-08AD-F3CF-C0E9-39EBBA0D74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Group Work Session</a:t>
            </a:r>
          </a:p>
          <a:p>
            <a:r>
              <a:rPr lang="en-GB" dirty="0"/>
              <a:t>FPCC Regional Faith Engagement Forum</a:t>
            </a:r>
          </a:p>
          <a:p>
            <a:endParaRPr lang="en-GB" dirty="0"/>
          </a:p>
          <a:p>
            <a:r>
              <a:rPr lang="en-GB" dirty="0"/>
              <a:t>9 May 2022</a:t>
            </a:r>
          </a:p>
        </p:txBody>
      </p:sp>
    </p:spTree>
    <p:extLst>
      <p:ext uri="{BB962C8B-B14F-4D97-AF65-F5344CB8AC3E}">
        <p14:creationId xmlns:p14="http://schemas.microsoft.com/office/powerpoint/2010/main" val="402820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dirty="0"/>
              <a:t>1. Who are the </a:t>
            </a:r>
            <a:r>
              <a:rPr lang="en-GB" b="1" dirty="0"/>
              <a:t>main stakeholders</a:t>
            </a:r>
            <a:r>
              <a:rPr lang="en-GB" dirty="0"/>
              <a:t> for FPCC</a:t>
            </a:r>
            <a:br>
              <a:rPr lang="en-GB" dirty="0"/>
            </a:br>
            <a:r>
              <a:rPr lang="en-GB" sz="2200" dirty="0"/>
              <a:t>Government agencies, International agencies including UN, Religious leaders, Faith actors, Faith 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65053"/>
              </p:ext>
            </p:extLst>
          </p:nvPr>
        </p:nvGraphicFramePr>
        <p:xfrm>
          <a:off x="838200" y="1493765"/>
          <a:ext cx="10515600" cy="5462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6571">
                  <a:extLst>
                    <a:ext uri="{9D8B030D-6E8A-4147-A177-3AD203B41FA5}">
                      <a16:colId xmlns="" xmlns:a16="http://schemas.microsoft.com/office/drawing/2014/main" val="3977972476"/>
                    </a:ext>
                  </a:extLst>
                </a:gridCol>
                <a:gridCol w="3849029">
                  <a:extLst>
                    <a:ext uri="{9D8B030D-6E8A-4147-A177-3AD203B41FA5}">
                      <a16:colId xmlns=""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At which level do they engage </a:t>
                      </a:r>
                    </a:p>
                    <a:p>
                      <a:r>
                        <a:rPr lang="en-GB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Ministry of Religious</a:t>
                      </a:r>
                      <a:r>
                        <a:rPr lang="en-GB" baseline="0" dirty="0" smtClean="0"/>
                        <a:t> Affairs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Islamic Ideological Council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Ministry of Human Rights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Commission for</a:t>
                      </a:r>
                      <a:r>
                        <a:rPr lang="en-GB" baseline="0" dirty="0" smtClean="0"/>
                        <a:t> the Rights of Child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Child Rights Movement (Islamic</a:t>
                      </a:r>
                      <a:r>
                        <a:rPr lang="en-GB" baseline="0" dirty="0" smtClean="0"/>
                        <a:t> Relief Pakistan)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026245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r>
                        <a:rPr lang="en-GB" baseline="0" dirty="0" smtClean="0"/>
                        <a:t> Council for Churches Pakistan (The Salvation Army)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171786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Pakistan Hindu Council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675264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Ethihaad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Tanzeematay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Maddaris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9235888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Action Coordination Group (Islamic</a:t>
                      </a:r>
                      <a:r>
                        <a:rPr lang="en-GB" baseline="0" dirty="0" smtClean="0"/>
                        <a:t> Relief Pakistan)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</a:t>
                      </a:r>
                      <a:endParaRPr lang="en-GB" dirty="0"/>
                    </a:p>
                  </a:txBody>
                  <a:tcPr/>
                </a:tc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Religions for Peace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96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1. Who are the </a:t>
            </a:r>
            <a:r>
              <a:rPr lang="en-GB" sz="4000" b="1" dirty="0"/>
              <a:t>main stakeholders</a:t>
            </a:r>
            <a:r>
              <a:rPr lang="en-GB" sz="4000" dirty="0"/>
              <a:t> for FPCC (contd.)</a:t>
            </a:r>
            <a:r>
              <a:rPr lang="en-GB" dirty="0"/>
              <a:t/>
            </a:r>
            <a:br>
              <a:rPr lang="en-GB" dirty="0"/>
            </a:br>
            <a:r>
              <a:rPr lang="en-GB" sz="2200" dirty="0"/>
              <a:t>Government agencies, International agencies including UN, Religious leaders, Faith actors, Faith 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465901"/>
              </p:ext>
            </p:extLst>
          </p:nvPr>
        </p:nvGraphicFramePr>
        <p:xfrm>
          <a:off x="838200" y="1658357"/>
          <a:ext cx="10515600" cy="4530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6571">
                  <a:extLst>
                    <a:ext uri="{9D8B030D-6E8A-4147-A177-3AD203B41FA5}">
                      <a16:colId xmlns="" xmlns:a16="http://schemas.microsoft.com/office/drawing/2014/main" val="3977972476"/>
                    </a:ext>
                  </a:extLst>
                </a:gridCol>
                <a:gridCol w="3849029">
                  <a:extLst>
                    <a:ext uri="{9D8B030D-6E8A-4147-A177-3AD203B41FA5}">
                      <a16:colId xmlns=""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At which level do they engage </a:t>
                      </a:r>
                    </a:p>
                    <a:p>
                      <a:r>
                        <a:rPr lang="en-GB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Islamic Relief Pakistan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Interfaith Religious Council for Health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Adventist Development Relief Association (</a:t>
                      </a:r>
                      <a:r>
                        <a:rPr lang="en-GB" dirty="0" err="1" smtClean="0"/>
                        <a:t>Adra</a:t>
                      </a:r>
                      <a:r>
                        <a:rPr lang="en-GB" dirty="0" smtClean="0"/>
                        <a:t>) Pakistan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Evangelical</a:t>
                      </a:r>
                      <a:r>
                        <a:rPr lang="en-GB" baseline="0" dirty="0" smtClean="0"/>
                        <a:t> Alliance Pakistan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International Muslim</a:t>
                      </a:r>
                      <a:r>
                        <a:rPr lang="en-GB" baseline="0" dirty="0" smtClean="0"/>
                        <a:t> Women Union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026245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Pakistan</a:t>
                      </a:r>
                      <a:r>
                        <a:rPr lang="en-GB" baseline="0" dirty="0" smtClean="0"/>
                        <a:t> union of seventh day Adventist church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171786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Faith Based organisation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675264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Individual Faith Leaders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923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46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35B3BD-FF7B-E53E-FA10-631722E1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00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x-none" dirty="0"/>
              <a:t>2. What </a:t>
            </a:r>
            <a:r>
              <a:rPr lang="x-none" b="1" dirty="0"/>
              <a:t>structures</a:t>
            </a:r>
            <a:r>
              <a:rPr lang="x-none" dirty="0"/>
              <a:t> - inter religious councils (or similar) - for faith based engagement already exist in your country?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F814E1-C823-C84D-48AC-91165E5D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6279"/>
            <a:ext cx="10515600" cy="783760"/>
          </a:xfrm>
        </p:spPr>
        <p:txBody>
          <a:bodyPr>
            <a:normAutofit/>
          </a:bodyPr>
          <a:lstStyle/>
          <a:p>
            <a:pPr marL="571500" lvl="1" indent="-342900">
              <a:buFont typeface="Wingdings" pitchFamily="2" charset="2"/>
              <a:buChar char="Ø"/>
            </a:pPr>
            <a:r>
              <a:rPr lang="x-none" b="1" dirty="0"/>
              <a:t>At National level</a:t>
            </a:r>
            <a:r>
              <a:rPr lang="x-none" dirty="0"/>
              <a:t> – please identify some key persons or institutions who can be contacted for this exercise.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9AE5CDC5-A575-73C5-7563-6BD122DBD8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028044"/>
              </p:ext>
            </p:extLst>
          </p:nvPr>
        </p:nvGraphicFramePr>
        <p:xfrm>
          <a:off x="851210" y="3290732"/>
          <a:ext cx="10400370" cy="33073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0741">
                  <a:extLst>
                    <a:ext uri="{9D8B030D-6E8A-4147-A177-3AD203B41FA5}">
                      <a16:colId xmlns="" xmlns:a16="http://schemas.microsoft.com/office/drawing/2014/main" val="3977972476"/>
                    </a:ext>
                  </a:extLst>
                </a:gridCol>
                <a:gridCol w="2676293">
                  <a:extLst>
                    <a:ext uri="{9D8B030D-6E8A-4147-A177-3AD203B41FA5}">
                      <a16:colId xmlns="" xmlns:a16="http://schemas.microsoft.com/office/drawing/2014/main" val="52953562"/>
                    </a:ext>
                  </a:extLst>
                </a:gridCol>
                <a:gridCol w="2163336">
                  <a:extLst>
                    <a:ext uri="{9D8B030D-6E8A-4147-A177-3AD203B41FA5}">
                      <a16:colId xmlns=""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What is it known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Focal institution or person (name)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Level of activity</a:t>
                      </a:r>
                    </a:p>
                    <a:p>
                      <a:r>
                        <a:rPr lang="en-GB" b="1" dirty="0"/>
                        <a:t>5 = High, 1 =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World Council</a:t>
                      </a:r>
                      <a:r>
                        <a:rPr lang="en-GB" baseline="0" dirty="0" smtClean="0"/>
                        <a:t> for Religions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Mufti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Hanif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Jalandri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Interfaith Religious Council for Health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 Atta</a:t>
                      </a:r>
                      <a:r>
                        <a:rPr lang="en-GB" baseline="0" dirty="0" smtClean="0"/>
                        <a:t> Ur Rehman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Christian Study Centre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Bishop </a:t>
                      </a:r>
                      <a:r>
                        <a:rPr lang="en-GB" dirty="0" err="1" smtClean="0"/>
                        <a:t>Sammuel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Azrail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Syban</a:t>
                      </a:r>
                      <a:r>
                        <a:rPr lang="en-GB" dirty="0" smtClean="0"/>
                        <a:t> e Pakistan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 Kashif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smtClean="0"/>
                        <a:t>The Salvation Army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Major</a:t>
                      </a:r>
                      <a:r>
                        <a:rPr lang="en-GB" baseline="0" dirty="0" smtClean="0"/>
                        <a:t> Fouzia Columbus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17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7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3.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3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 smtClean="0"/>
              <a:t>National Inter Religious Coordination Committee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 smtClean="0"/>
              <a:t>Provincial Inter </a:t>
            </a:r>
            <a:r>
              <a:rPr lang="en-GB" dirty="0"/>
              <a:t>Religious </a:t>
            </a:r>
            <a:r>
              <a:rPr lang="en-GB" dirty="0" smtClean="0"/>
              <a:t>Coordination Committee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District Inter </a:t>
            </a:r>
            <a:r>
              <a:rPr lang="en-GB" dirty="0"/>
              <a:t>Religious </a:t>
            </a:r>
            <a:r>
              <a:rPr lang="en-GB" dirty="0" smtClean="0"/>
              <a:t>Coordination Committee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19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314</Words>
  <Application>Microsoft Office PowerPoint</Application>
  <PresentationFormat>Widescreen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Pakistan </vt:lpstr>
      <vt:lpstr>1. Who are the main stakeholders for FPCC Government agencies, International agencies including UN, Religious leaders, Faith actors, Faith based organisations, others</vt:lpstr>
      <vt:lpstr>1. Who are the main stakeholders for FPCC (contd.) Government agencies, International agencies including UN, Religious leaders, Faith actors, Faith based organisations, others</vt:lpstr>
      <vt:lpstr>2. What structures - inter religious councils (or similar) - for faith based engagement already exist in your country? </vt:lpstr>
      <vt:lpstr>3. What can be done to improve coordination for engaging faith actors in promoting child rights?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Country:</dc:title>
  <dc:creator>Dave Maurice</dc:creator>
  <cp:lastModifiedBy>Noor Rehman</cp:lastModifiedBy>
  <cp:revision>35</cp:revision>
  <dcterms:created xsi:type="dcterms:W3CDTF">2022-05-09T05:36:56Z</dcterms:created>
  <dcterms:modified xsi:type="dcterms:W3CDTF">2022-05-09T09:08:43Z</dcterms:modified>
</cp:coreProperties>
</file>