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0" r:id="rId2"/>
    <p:sldMasterId id="2147483821" r:id="rId3"/>
  </p:sldMasterIdLst>
  <p:notesMasterIdLst>
    <p:notesMasterId r:id="rId20"/>
  </p:notesMasterIdLst>
  <p:sldIdLst>
    <p:sldId id="330" r:id="rId4"/>
    <p:sldId id="315" r:id="rId5"/>
    <p:sldId id="340" r:id="rId6"/>
    <p:sldId id="339" r:id="rId7"/>
    <p:sldId id="331" r:id="rId8"/>
    <p:sldId id="308" r:id="rId9"/>
    <p:sldId id="332" r:id="rId10"/>
    <p:sldId id="333" r:id="rId11"/>
    <p:sldId id="338" r:id="rId12"/>
    <p:sldId id="336" r:id="rId13"/>
    <p:sldId id="335" r:id="rId14"/>
    <p:sldId id="325" r:id="rId15"/>
    <p:sldId id="326" r:id="rId16"/>
    <p:sldId id="327" r:id="rId17"/>
    <p:sldId id="337" r:id="rId18"/>
    <p:sldId id="341"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21" autoAdjust="0"/>
    <p:restoredTop sz="94660"/>
  </p:normalViewPr>
  <p:slideViewPr>
    <p:cSldViewPr>
      <p:cViewPr varScale="1">
        <p:scale>
          <a:sx n="68" d="100"/>
          <a:sy n="68" d="100"/>
        </p:scale>
        <p:origin x="108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2018 SSFA: $30,000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69C-4A59-B4C2-F885F2D543F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69C-4A59-B4C2-F885F2D543F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69C-4A59-B4C2-F885F2D543F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69C-4A59-B4C2-F885F2D543F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69C-4A59-B4C2-F885F2D543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Work sessions/meetings of the youth assembly</c:v>
                </c:pt>
                <c:pt idx="1">
                  <c:v>Print materials for DPAC</c:v>
                </c:pt>
                <c:pt idx="2">
                  <c:v>Mobilization activities for DPAC</c:v>
                </c:pt>
                <c:pt idx="3">
                  <c:v>Advocacy events with religious leaders</c:v>
                </c:pt>
                <c:pt idx="4">
                  <c:v>Trainings</c:v>
                </c:pt>
              </c:strCache>
            </c:strRef>
          </c:cat>
          <c:val>
            <c:numRef>
              <c:f>Sheet1!$B$2:$B$6</c:f>
              <c:numCache>
                <c:formatCode>0%</c:formatCode>
                <c:ptCount val="5"/>
                <c:pt idx="0">
                  <c:v>0.4</c:v>
                </c:pt>
                <c:pt idx="1">
                  <c:v>0.1</c:v>
                </c:pt>
                <c:pt idx="2">
                  <c:v>0.2</c:v>
                </c:pt>
                <c:pt idx="3">
                  <c:v>0.15</c:v>
                </c:pt>
                <c:pt idx="4">
                  <c:v>0.15</c:v>
                </c:pt>
              </c:numCache>
            </c:numRef>
          </c:val>
          <c:extLst>
            <c:ext xmlns:c16="http://schemas.microsoft.com/office/drawing/2014/chart" uri="{C3380CC4-5D6E-409C-BE32-E72D297353CC}">
              <c16:uniqueId val="{00000000-35BA-4E23-B2B2-044045D15852}"/>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diagrams/_rels/data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5BE96-BA6A-4F8E-9E58-792B7038A33B}"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en-US"/>
        </a:p>
      </dgm:t>
    </dgm:pt>
    <dgm:pt modelId="{51CDB8E1-4107-40B0-A358-9424E79F2D79}">
      <dgm:prSet phldrT="[Text]" custT="1"/>
      <dgm:spPr/>
      <dgm:t>
        <a:bodyPr/>
        <a:lstStyle/>
        <a:p>
          <a:r>
            <a:rPr lang="en-US" sz="1800">
              <a:solidFill>
                <a:schemeClr val="bg1"/>
              </a:solidFill>
            </a:rPr>
            <a:t>Panama is a diverse country</a:t>
          </a:r>
          <a:endParaRPr lang="en-US" sz="1800" dirty="0">
            <a:solidFill>
              <a:schemeClr val="bg1"/>
            </a:solidFill>
          </a:endParaRPr>
        </a:p>
      </dgm:t>
    </dgm:pt>
    <dgm:pt modelId="{0FB871F9-F182-4D95-86BD-BFA4AFE04B6E}" type="parTrans" cxnId="{B51FC360-F404-48E9-883C-27769AA7D642}">
      <dgm:prSet/>
      <dgm:spPr/>
      <dgm:t>
        <a:bodyPr/>
        <a:lstStyle/>
        <a:p>
          <a:endParaRPr lang="en-US">
            <a:solidFill>
              <a:schemeClr val="bg1"/>
            </a:solidFill>
          </a:endParaRPr>
        </a:p>
      </dgm:t>
    </dgm:pt>
    <dgm:pt modelId="{14740BE2-B020-4B9E-A73E-B9098DE2D006}" type="sibTrans" cxnId="{B51FC360-F404-48E9-883C-27769AA7D642}">
      <dgm:prSet/>
      <dgm:spPr/>
      <dgm:t>
        <a:bodyPr/>
        <a:lstStyle/>
        <a:p>
          <a:endParaRPr lang="en-US">
            <a:solidFill>
              <a:schemeClr val="bg1"/>
            </a:solidFill>
          </a:endParaRPr>
        </a:p>
      </dgm:t>
    </dgm:pt>
    <dgm:pt modelId="{5E44BE3E-13BF-448B-BBBC-43463B689D85}">
      <dgm:prSet phldrT="[Text]"/>
      <dgm:spPr/>
      <dgm:t>
        <a:bodyPr/>
        <a:lstStyle/>
        <a:p>
          <a:r>
            <a:rPr lang="en-US">
              <a:solidFill>
                <a:schemeClr val="bg1"/>
              </a:solidFill>
            </a:rPr>
            <a:t>Christianity (Roman Catholic and Protestant)</a:t>
          </a:r>
          <a:endParaRPr lang="en-US" dirty="0">
            <a:solidFill>
              <a:schemeClr val="bg1"/>
            </a:solidFill>
          </a:endParaRPr>
        </a:p>
      </dgm:t>
    </dgm:pt>
    <dgm:pt modelId="{81A321B5-DAA9-4B23-8F2B-1E05EB669E67}" type="parTrans" cxnId="{23CBD2F8-F206-4B36-9578-2FA373B553AD}">
      <dgm:prSet/>
      <dgm:spPr/>
      <dgm:t>
        <a:bodyPr/>
        <a:lstStyle/>
        <a:p>
          <a:endParaRPr lang="en-US">
            <a:solidFill>
              <a:schemeClr val="bg1"/>
            </a:solidFill>
          </a:endParaRPr>
        </a:p>
      </dgm:t>
    </dgm:pt>
    <dgm:pt modelId="{B1B8CC7B-EF2B-4C23-A948-02709CDF94B2}" type="sibTrans" cxnId="{23CBD2F8-F206-4B36-9578-2FA373B553AD}">
      <dgm:prSet/>
      <dgm:spPr/>
      <dgm:t>
        <a:bodyPr/>
        <a:lstStyle/>
        <a:p>
          <a:endParaRPr lang="en-US">
            <a:solidFill>
              <a:schemeClr val="bg1"/>
            </a:solidFill>
          </a:endParaRPr>
        </a:p>
      </dgm:t>
    </dgm:pt>
    <dgm:pt modelId="{2D1CB15A-292F-48C0-95BA-447C66356749}">
      <dgm:prSet phldrT="[Text]" custT="1"/>
      <dgm:spPr/>
      <dgm:t>
        <a:bodyPr/>
        <a:lstStyle/>
        <a:p>
          <a:r>
            <a:rPr lang="en-US" sz="1400">
              <a:solidFill>
                <a:schemeClr val="bg1"/>
              </a:solidFill>
            </a:rPr>
            <a:t>Judaism</a:t>
          </a:r>
          <a:endParaRPr lang="en-US" sz="1400" dirty="0">
            <a:solidFill>
              <a:schemeClr val="bg1"/>
            </a:solidFill>
          </a:endParaRPr>
        </a:p>
      </dgm:t>
    </dgm:pt>
    <dgm:pt modelId="{29CFF3C5-2D7D-4D4E-8702-E1839AEBF606}" type="parTrans" cxnId="{B3C5787B-543C-4274-93C2-967D2CC1C097}">
      <dgm:prSet/>
      <dgm:spPr/>
      <dgm:t>
        <a:bodyPr/>
        <a:lstStyle/>
        <a:p>
          <a:endParaRPr lang="en-US">
            <a:solidFill>
              <a:schemeClr val="bg1"/>
            </a:solidFill>
          </a:endParaRPr>
        </a:p>
      </dgm:t>
    </dgm:pt>
    <dgm:pt modelId="{9C8F8B24-A704-4AD9-AA6F-F1670C45E9E2}" type="sibTrans" cxnId="{B3C5787B-543C-4274-93C2-967D2CC1C097}">
      <dgm:prSet/>
      <dgm:spPr/>
      <dgm:t>
        <a:bodyPr/>
        <a:lstStyle/>
        <a:p>
          <a:endParaRPr lang="en-US">
            <a:solidFill>
              <a:schemeClr val="bg1"/>
            </a:solidFill>
          </a:endParaRPr>
        </a:p>
      </dgm:t>
    </dgm:pt>
    <dgm:pt modelId="{0B088661-2A09-469D-A8F7-47FCF40EAB9C}">
      <dgm:prSet phldrT="[Text]" custT="1"/>
      <dgm:spPr/>
      <dgm:t>
        <a:bodyPr/>
        <a:lstStyle/>
        <a:p>
          <a:r>
            <a:rPr lang="en-US" sz="2000">
              <a:solidFill>
                <a:schemeClr val="bg1"/>
              </a:solidFill>
            </a:rPr>
            <a:t>Islam</a:t>
          </a:r>
          <a:endParaRPr lang="en-US" sz="2000" dirty="0">
            <a:solidFill>
              <a:schemeClr val="bg1"/>
            </a:solidFill>
          </a:endParaRPr>
        </a:p>
      </dgm:t>
    </dgm:pt>
    <dgm:pt modelId="{D36D8F2A-C6D3-44E4-8262-971D2B39C443}" type="parTrans" cxnId="{380611EB-B6CA-4914-A9F0-1601871369AE}">
      <dgm:prSet/>
      <dgm:spPr/>
      <dgm:t>
        <a:bodyPr/>
        <a:lstStyle/>
        <a:p>
          <a:endParaRPr lang="en-US">
            <a:solidFill>
              <a:schemeClr val="bg1"/>
            </a:solidFill>
          </a:endParaRPr>
        </a:p>
      </dgm:t>
    </dgm:pt>
    <dgm:pt modelId="{33C99648-7E70-4E82-93EA-0B1D6D25E31B}" type="sibTrans" cxnId="{380611EB-B6CA-4914-A9F0-1601871369AE}">
      <dgm:prSet/>
      <dgm:spPr/>
      <dgm:t>
        <a:bodyPr/>
        <a:lstStyle/>
        <a:p>
          <a:endParaRPr lang="en-US">
            <a:solidFill>
              <a:schemeClr val="bg1"/>
            </a:solidFill>
          </a:endParaRPr>
        </a:p>
      </dgm:t>
    </dgm:pt>
    <dgm:pt modelId="{B486881C-1F72-4604-803F-9AC2FCB9D1A4}">
      <dgm:prSet phldrT="[Text]" custT="1"/>
      <dgm:spPr/>
      <dgm:t>
        <a:bodyPr/>
        <a:lstStyle/>
        <a:p>
          <a:r>
            <a:rPr lang="en-US" sz="1100">
              <a:solidFill>
                <a:schemeClr val="bg1"/>
              </a:solidFill>
            </a:rPr>
            <a:t>Buddhism</a:t>
          </a:r>
          <a:endParaRPr lang="en-US" sz="1100" dirty="0">
            <a:solidFill>
              <a:schemeClr val="bg1"/>
            </a:solidFill>
          </a:endParaRPr>
        </a:p>
      </dgm:t>
    </dgm:pt>
    <dgm:pt modelId="{59E97CCC-9265-4D3E-B728-8718C86C7392}" type="parTrans" cxnId="{4568092E-46F3-4DAC-8236-6C8F74C32831}">
      <dgm:prSet/>
      <dgm:spPr/>
      <dgm:t>
        <a:bodyPr/>
        <a:lstStyle/>
        <a:p>
          <a:endParaRPr lang="en-US">
            <a:solidFill>
              <a:schemeClr val="bg1"/>
            </a:solidFill>
          </a:endParaRPr>
        </a:p>
      </dgm:t>
    </dgm:pt>
    <dgm:pt modelId="{E4021198-D710-4C03-A8A2-EB78B5C1FE89}" type="sibTrans" cxnId="{4568092E-46F3-4DAC-8236-6C8F74C32831}">
      <dgm:prSet/>
      <dgm:spPr/>
      <dgm:t>
        <a:bodyPr/>
        <a:lstStyle/>
        <a:p>
          <a:endParaRPr lang="en-US">
            <a:solidFill>
              <a:schemeClr val="bg1"/>
            </a:solidFill>
          </a:endParaRPr>
        </a:p>
      </dgm:t>
    </dgm:pt>
    <dgm:pt modelId="{B8F5CB82-4237-420B-8E50-93114F0164D1}">
      <dgm:prSet custT="1"/>
      <dgm:spPr/>
      <dgm:t>
        <a:bodyPr/>
        <a:lstStyle/>
        <a:p>
          <a:r>
            <a:rPr lang="en-US" sz="1800">
              <a:solidFill>
                <a:schemeClr val="bg1"/>
              </a:solidFill>
            </a:rPr>
            <a:t>Baha’i</a:t>
          </a:r>
          <a:endParaRPr lang="en-US" sz="1800" dirty="0">
            <a:solidFill>
              <a:schemeClr val="bg1"/>
            </a:solidFill>
          </a:endParaRPr>
        </a:p>
      </dgm:t>
    </dgm:pt>
    <dgm:pt modelId="{4923CE8D-7560-4B0F-B164-C51FB1D2B47A}" type="parTrans" cxnId="{8EDCBC08-3CB0-409A-A6AD-2808EF526F81}">
      <dgm:prSet/>
      <dgm:spPr/>
      <dgm:t>
        <a:bodyPr/>
        <a:lstStyle/>
        <a:p>
          <a:endParaRPr lang="en-US">
            <a:solidFill>
              <a:schemeClr val="bg1"/>
            </a:solidFill>
          </a:endParaRPr>
        </a:p>
      </dgm:t>
    </dgm:pt>
    <dgm:pt modelId="{C4C14828-BF84-404A-AE69-DB6DC75277B8}" type="sibTrans" cxnId="{8EDCBC08-3CB0-409A-A6AD-2808EF526F81}">
      <dgm:prSet/>
      <dgm:spPr/>
      <dgm:t>
        <a:bodyPr/>
        <a:lstStyle/>
        <a:p>
          <a:endParaRPr lang="en-US">
            <a:solidFill>
              <a:schemeClr val="bg1"/>
            </a:solidFill>
          </a:endParaRPr>
        </a:p>
      </dgm:t>
    </dgm:pt>
    <dgm:pt modelId="{551D06C4-A80A-44F9-A7B1-8BC9B077DC0A}">
      <dgm:prSet custT="1"/>
      <dgm:spPr/>
      <dgm:t>
        <a:bodyPr/>
        <a:lstStyle/>
        <a:p>
          <a:r>
            <a:rPr lang="en-US" sz="1200">
              <a:solidFill>
                <a:schemeClr val="bg1"/>
              </a:solidFill>
            </a:rPr>
            <a:t>Hinduism</a:t>
          </a:r>
          <a:endParaRPr lang="en-US" sz="1200" dirty="0">
            <a:solidFill>
              <a:schemeClr val="bg1"/>
            </a:solidFill>
          </a:endParaRPr>
        </a:p>
      </dgm:t>
    </dgm:pt>
    <dgm:pt modelId="{567D9ADE-1047-49A1-B1EC-D892C29F7D07}" type="parTrans" cxnId="{4B3E1EB6-E63E-4279-B0EB-DBF8A8E53315}">
      <dgm:prSet/>
      <dgm:spPr/>
      <dgm:t>
        <a:bodyPr/>
        <a:lstStyle/>
        <a:p>
          <a:endParaRPr lang="en-US">
            <a:solidFill>
              <a:schemeClr val="bg1"/>
            </a:solidFill>
          </a:endParaRPr>
        </a:p>
      </dgm:t>
    </dgm:pt>
    <dgm:pt modelId="{3B6D0AE1-C4B7-49BA-A4FC-2C1D356A4AFF}" type="sibTrans" cxnId="{4B3E1EB6-E63E-4279-B0EB-DBF8A8E53315}">
      <dgm:prSet/>
      <dgm:spPr/>
      <dgm:t>
        <a:bodyPr/>
        <a:lstStyle/>
        <a:p>
          <a:endParaRPr lang="en-US">
            <a:solidFill>
              <a:schemeClr val="bg1"/>
            </a:solidFill>
          </a:endParaRPr>
        </a:p>
      </dgm:t>
    </dgm:pt>
    <dgm:pt modelId="{EEFC6F1E-8BFD-4AA6-9589-1E75C5607543}">
      <dgm:prSet custT="1"/>
      <dgm:spPr/>
      <dgm:t>
        <a:bodyPr/>
        <a:lstStyle/>
        <a:p>
          <a:r>
            <a:rPr lang="en-US" sz="900">
              <a:solidFill>
                <a:schemeClr val="bg1"/>
              </a:solidFill>
            </a:rPr>
            <a:t>Other Christian denominations: Later Day Saints, 7</a:t>
          </a:r>
          <a:r>
            <a:rPr lang="en-US" sz="900" baseline="30000">
              <a:solidFill>
                <a:schemeClr val="bg1"/>
              </a:solidFill>
            </a:rPr>
            <a:t>th</a:t>
          </a:r>
          <a:r>
            <a:rPr lang="en-US" sz="900">
              <a:solidFill>
                <a:schemeClr val="bg1"/>
              </a:solidFill>
            </a:rPr>
            <a:t> day Adventists</a:t>
          </a:r>
          <a:endParaRPr lang="en-US" sz="900" dirty="0">
            <a:solidFill>
              <a:schemeClr val="bg1"/>
            </a:solidFill>
          </a:endParaRPr>
        </a:p>
      </dgm:t>
    </dgm:pt>
    <dgm:pt modelId="{9A813853-E513-4CC4-8AF3-8A65CFFBCE9B}" type="parTrans" cxnId="{674C4DB4-B694-495E-99D7-6D27B6455F27}">
      <dgm:prSet/>
      <dgm:spPr/>
      <dgm:t>
        <a:bodyPr/>
        <a:lstStyle/>
        <a:p>
          <a:endParaRPr lang="en-US">
            <a:solidFill>
              <a:schemeClr val="bg1"/>
            </a:solidFill>
          </a:endParaRPr>
        </a:p>
      </dgm:t>
    </dgm:pt>
    <dgm:pt modelId="{399468C1-0C3F-40B6-98E3-50A354662D21}" type="sibTrans" cxnId="{674C4DB4-B694-495E-99D7-6D27B6455F27}">
      <dgm:prSet/>
      <dgm:spPr/>
      <dgm:t>
        <a:bodyPr/>
        <a:lstStyle/>
        <a:p>
          <a:endParaRPr lang="en-US">
            <a:solidFill>
              <a:schemeClr val="bg1"/>
            </a:solidFill>
          </a:endParaRPr>
        </a:p>
      </dgm:t>
    </dgm:pt>
    <dgm:pt modelId="{C3A3FDD0-BB2D-4186-B6B9-97F9A3E95369}" type="pres">
      <dgm:prSet presAssocID="{7EE5BE96-BA6A-4F8E-9E58-792B7038A33B}" presName="composite" presStyleCnt="0">
        <dgm:presLayoutVars>
          <dgm:chMax val="1"/>
          <dgm:dir/>
          <dgm:resizeHandles val="exact"/>
        </dgm:presLayoutVars>
      </dgm:prSet>
      <dgm:spPr/>
    </dgm:pt>
    <dgm:pt modelId="{F3863207-5C50-4587-A36B-C4482C2B9778}" type="pres">
      <dgm:prSet presAssocID="{7EE5BE96-BA6A-4F8E-9E58-792B7038A33B}" presName="radial" presStyleCnt="0">
        <dgm:presLayoutVars>
          <dgm:animLvl val="ctr"/>
        </dgm:presLayoutVars>
      </dgm:prSet>
      <dgm:spPr/>
    </dgm:pt>
    <dgm:pt modelId="{F7D5E88B-0D72-480D-814B-E3B83F028827}" type="pres">
      <dgm:prSet presAssocID="{51CDB8E1-4107-40B0-A358-9424E79F2D79}" presName="centerShape" presStyleLbl="vennNode1" presStyleIdx="0" presStyleCnt="8"/>
      <dgm:spPr/>
    </dgm:pt>
    <dgm:pt modelId="{0CFCF87B-1B3E-49B2-B1FA-15365EDA013D}" type="pres">
      <dgm:prSet presAssocID="{5E44BE3E-13BF-448B-BBBC-43463B689D85}" presName="node" presStyleLbl="vennNode1" presStyleIdx="1" presStyleCnt="8">
        <dgm:presLayoutVars>
          <dgm:bulletEnabled val="1"/>
        </dgm:presLayoutVars>
      </dgm:prSet>
      <dgm:spPr/>
    </dgm:pt>
    <dgm:pt modelId="{361FEF42-E681-40EA-94B0-7F4F7D438884}" type="pres">
      <dgm:prSet presAssocID="{2D1CB15A-292F-48C0-95BA-447C66356749}" presName="node" presStyleLbl="vennNode1" presStyleIdx="2" presStyleCnt="8">
        <dgm:presLayoutVars>
          <dgm:bulletEnabled val="1"/>
        </dgm:presLayoutVars>
      </dgm:prSet>
      <dgm:spPr/>
    </dgm:pt>
    <dgm:pt modelId="{6C1E7ACD-CD7B-4156-B98F-E89C5048B1AD}" type="pres">
      <dgm:prSet presAssocID="{0B088661-2A09-469D-A8F7-47FCF40EAB9C}" presName="node" presStyleLbl="vennNode1" presStyleIdx="3" presStyleCnt="8">
        <dgm:presLayoutVars>
          <dgm:bulletEnabled val="1"/>
        </dgm:presLayoutVars>
      </dgm:prSet>
      <dgm:spPr/>
    </dgm:pt>
    <dgm:pt modelId="{5E36D7E2-EEC3-440F-A35A-335C1ECEA8E2}" type="pres">
      <dgm:prSet presAssocID="{B486881C-1F72-4604-803F-9AC2FCB9D1A4}" presName="node" presStyleLbl="vennNode1" presStyleIdx="4" presStyleCnt="8">
        <dgm:presLayoutVars>
          <dgm:bulletEnabled val="1"/>
        </dgm:presLayoutVars>
      </dgm:prSet>
      <dgm:spPr/>
    </dgm:pt>
    <dgm:pt modelId="{CC2F7D5D-5890-4038-81C8-9916FB26F074}" type="pres">
      <dgm:prSet presAssocID="{B8F5CB82-4237-420B-8E50-93114F0164D1}" presName="node" presStyleLbl="vennNode1" presStyleIdx="5" presStyleCnt="8">
        <dgm:presLayoutVars>
          <dgm:bulletEnabled val="1"/>
        </dgm:presLayoutVars>
      </dgm:prSet>
      <dgm:spPr/>
    </dgm:pt>
    <dgm:pt modelId="{9DE193AD-A984-4F06-9D1E-F1777517F28E}" type="pres">
      <dgm:prSet presAssocID="{551D06C4-A80A-44F9-A7B1-8BC9B077DC0A}" presName="node" presStyleLbl="vennNode1" presStyleIdx="6" presStyleCnt="8">
        <dgm:presLayoutVars>
          <dgm:bulletEnabled val="1"/>
        </dgm:presLayoutVars>
      </dgm:prSet>
      <dgm:spPr/>
    </dgm:pt>
    <dgm:pt modelId="{AF7FAA79-34F5-4727-BA25-31E949CE248E}" type="pres">
      <dgm:prSet presAssocID="{EEFC6F1E-8BFD-4AA6-9589-1E75C5607543}" presName="node" presStyleLbl="vennNode1" presStyleIdx="7" presStyleCnt="8">
        <dgm:presLayoutVars>
          <dgm:bulletEnabled val="1"/>
        </dgm:presLayoutVars>
      </dgm:prSet>
      <dgm:spPr/>
    </dgm:pt>
  </dgm:ptLst>
  <dgm:cxnLst>
    <dgm:cxn modelId="{88801102-826D-41C9-9AC2-E146FC0FA2B4}" type="presOf" srcId="{B8F5CB82-4237-420B-8E50-93114F0164D1}" destId="{CC2F7D5D-5890-4038-81C8-9916FB26F074}" srcOrd="0" destOrd="0" presId="urn:microsoft.com/office/officeart/2005/8/layout/radial3"/>
    <dgm:cxn modelId="{8EDCBC08-3CB0-409A-A6AD-2808EF526F81}" srcId="{51CDB8E1-4107-40B0-A358-9424E79F2D79}" destId="{B8F5CB82-4237-420B-8E50-93114F0164D1}" srcOrd="4" destOrd="0" parTransId="{4923CE8D-7560-4B0F-B164-C51FB1D2B47A}" sibTransId="{C4C14828-BF84-404A-AE69-DB6DC75277B8}"/>
    <dgm:cxn modelId="{C6E3EF25-D94D-4FB8-A0B8-F2EFB7AD23DB}" type="presOf" srcId="{B486881C-1F72-4604-803F-9AC2FCB9D1A4}" destId="{5E36D7E2-EEC3-440F-A35A-335C1ECEA8E2}" srcOrd="0" destOrd="0" presId="urn:microsoft.com/office/officeart/2005/8/layout/radial3"/>
    <dgm:cxn modelId="{4568092E-46F3-4DAC-8236-6C8F74C32831}" srcId="{51CDB8E1-4107-40B0-A358-9424E79F2D79}" destId="{B486881C-1F72-4604-803F-9AC2FCB9D1A4}" srcOrd="3" destOrd="0" parTransId="{59E97CCC-9265-4D3E-B728-8718C86C7392}" sibTransId="{E4021198-D710-4C03-A8A2-EB78B5C1FE89}"/>
    <dgm:cxn modelId="{BA3A0235-5A3C-4DA2-BCBA-734201BD07F2}" type="presOf" srcId="{5E44BE3E-13BF-448B-BBBC-43463B689D85}" destId="{0CFCF87B-1B3E-49B2-B1FA-15365EDA013D}" srcOrd="0" destOrd="0" presId="urn:microsoft.com/office/officeart/2005/8/layout/radial3"/>
    <dgm:cxn modelId="{B51FC360-F404-48E9-883C-27769AA7D642}" srcId="{7EE5BE96-BA6A-4F8E-9E58-792B7038A33B}" destId="{51CDB8E1-4107-40B0-A358-9424E79F2D79}" srcOrd="0" destOrd="0" parTransId="{0FB871F9-F182-4D95-86BD-BFA4AFE04B6E}" sibTransId="{14740BE2-B020-4B9E-A73E-B9098DE2D006}"/>
    <dgm:cxn modelId="{A4D21852-6A2A-4C30-A04F-424CE0BF943C}" type="presOf" srcId="{7EE5BE96-BA6A-4F8E-9E58-792B7038A33B}" destId="{C3A3FDD0-BB2D-4186-B6B9-97F9A3E95369}" srcOrd="0" destOrd="0" presId="urn:microsoft.com/office/officeart/2005/8/layout/radial3"/>
    <dgm:cxn modelId="{31E3127A-31D6-4E17-8C27-C57E67483377}" type="presOf" srcId="{2D1CB15A-292F-48C0-95BA-447C66356749}" destId="{361FEF42-E681-40EA-94B0-7F4F7D438884}" srcOrd="0" destOrd="0" presId="urn:microsoft.com/office/officeart/2005/8/layout/radial3"/>
    <dgm:cxn modelId="{B3C5787B-543C-4274-93C2-967D2CC1C097}" srcId="{51CDB8E1-4107-40B0-A358-9424E79F2D79}" destId="{2D1CB15A-292F-48C0-95BA-447C66356749}" srcOrd="1" destOrd="0" parTransId="{29CFF3C5-2D7D-4D4E-8702-E1839AEBF606}" sibTransId="{9C8F8B24-A704-4AD9-AA6F-F1670C45E9E2}"/>
    <dgm:cxn modelId="{75E77C8E-245B-496A-9B13-93353E6D4206}" type="presOf" srcId="{0B088661-2A09-469D-A8F7-47FCF40EAB9C}" destId="{6C1E7ACD-CD7B-4156-B98F-E89C5048B1AD}" srcOrd="0" destOrd="0" presId="urn:microsoft.com/office/officeart/2005/8/layout/radial3"/>
    <dgm:cxn modelId="{674C4DB4-B694-495E-99D7-6D27B6455F27}" srcId="{51CDB8E1-4107-40B0-A358-9424E79F2D79}" destId="{EEFC6F1E-8BFD-4AA6-9589-1E75C5607543}" srcOrd="6" destOrd="0" parTransId="{9A813853-E513-4CC4-8AF3-8A65CFFBCE9B}" sibTransId="{399468C1-0C3F-40B6-98E3-50A354662D21}"/>
    <dgm:cxn modelId="{4B3E1EB6-E63E-4279-B0EB-DBF8A8E53315}" srcId="{51CDB8E1-4107-40B0-A358-9424E79F2D79}" destId="{551D06C4-A80A-44F9-A7B1-8BC9B077DC0A}" srcOrd="5" destOrd="0" parTransId="{567D9ADE-1047-49A1-B1EC-D892C29F7D07}" sibTransId="{3B6D0AE1-C4B7-49BA-A4FC-2C1D356A4AFF}"/>
    <dgm:cxn modelId="{46F400D8-A485-4FAD-BCCD-99F01225A87E}" type="presOf" srcId="{EEFC6F1E-8BFD-4AA6-9589-1E75C5607543}" destId="{AF7FAA79-34F5-4727-BA25-31E949CE248E}" srcOrd="0" destOrd="0" presId="urn:microsoft.com/office/officeart/2005/8/layout/radial3"/>
    <dgm:cxn modelId="{380611EB-B6CA-4914-A9F0-1601871369AE}" srcId="{51CDB8E1-4107-40B0-A358-9424E79F2D79}" destId="{0B088661-2A09-469D-A8F7-47FCF40EAB9C}" srcOrd="2" destOrd="0" parTransId="{D36D8F2A-C6D3-44E4-8262-971D2B39C443}" sibTransId="{33C99648-7E70-4E82-93EA-0B1D6D25E31B}"/>
    <dgm:cxn modelId="{452505F0-62AA-48A9-9FE9-6362561F4CD8}" type="presOf" srcId="{551D06C4-A80A-44F9-A7B1-8BC9B077DC0A}" destId="{9DE193AD-A984-4F06-9D1E-F1777517F28E}" srcOrd="0" destOrd="0" presId="urn:microsoft.com/office/officeart/2005/8/layout/radial3"/>
    <dgm:cxn modelId="{82323FF3-0F73-462C-8699-81CCEECA4F9C}" type="presOf" srcId="{51CDB8E1-4107-40B0-A358-9424E79F2D79}" destId="{F7D5E88B-0D72-480D-814B-E3B83F028827}" srcOrd="0" destOrd="0" presId="urn:microsoft.com/office/officeart/2005/8/layout/radial3"/>
    <dgm:cxn modelId="{23CBD2F8-F206-4B36-9578-2FA373B553AD}" srcId="{51CDB8E1-4107-40B0-A358-9424E79F2D79}" destId="{5E44BE3E-13BF-448B-BBBC-43463B689D85}" srcOrd="0" destOrd="0" parTransId="{81A321B5-DAA9-4B23-8F2B-1E05EB669E67}" sibTransId="{B1B8CC7B-EF2B-4C23-A948-02709CDF94B2}"/>
    <dgm:cxn modelId="{6568505C-01EE-45B2-BD86-3F1BDB02424C}" type="presParOf" srcId="{C3A3FDD0-BB2D-4186-B6B9-97F9A3E95369}" destId="{F3863207-5C50-4587-A36B-C4482C2B9778}" srcOrd="0" destOrd="0" presId="urn:microsoft.com/office/officeart/2005/8/layout/radial3"/>
    <dgm:cxn modelId="{838DAC60-F80A-4D86-B6B5-0691495298B7}" type="presParOf" srcId="{F3863207-5C50-4587-A36B-C4482C2B9778}" destId="{F7D5E88B-0D72-480D-814B-E3B83F028827}" srcOrd="0" destOrd="0" presId="urn:microsoft.com/office/officeart/2005/8/layout/radial3"/>
    <dgm:cxn modelId="{D103EEEB-677D-4B28-BBEE-FB94657637A5}" type="presParOf" srcId="{F3863207-5C50-4587-A36B-C4482C2B9778}" destId="{0CFCF87B-1B3E-49B2-B1FA-15365EDA013D}" srcOrd="1" destOrd="0" presId="urn:microsoft.com/office/officeart/2005/8/layout/radial3"/>
    <dgm:cxn modelId="{9EDF174E-FA91-479C-92CE-03CAA4E2EF95}" type="presParOf" srcId="{F3863207-5C50-4587-A36B-C4482C2B9778}" destId="{361FEF42-E681-40EA-94B0-7F4F7D438884}" srcOrd="2" destOrd="0" presId="urn:microsoft.com/office/officeart/2005/8/layout/radial3"/>
    <dgm:cxn modelId="{F8B9D70B-317F-40B4-952E-72ACAF6CCDB1}" type="presParOf" srcId="{F3863207-5C50-4587-A36B-C4482C2B9778}" destId="{6C1E7ACD-CD7B-4156-B98F-E89C5048B1AD}" srcOrd="3" destOrd="0" presId="urn:microsoft.com/office/officeart/2005/8/layout/radial3"/>
    <dgm:cxn modelId="{D9EE65BB-1E7F-4584-86D7-C89E1DB596B1}" type="presParOf" srcId="{F3863207-5C50-4587-A36B-C4482C2B9778}" destId="{5E36D7E2-EEC3-440F-A35A-335C1ECEA8E2}" srcOrd="4" destOrd="0" presId="urn:microsoft.com/office/officeart/2005/8/layout/radial3"/>
    <dgm:cxn modelId="{995DFE80-A85B-41D8-8A25-7D48EBF20ECE}" type="presParOf" srcId="{F3863207-5C50-4587-A36B-C4482C2B9778}" destId="{CC2F7D5D-5890-4038-81C8-9916FB26F074}" srcOrd="5" destOrd="0" presId="urn:microsoft.com/office/officeart/2005/8/layout/radial3"/>
    <dgm:cxn modelId="{1D789F42-76F9-45F0-BC22-51E87A6B34DE}" type="presParOf" srcId="{F3863207-5C50-4587-A36B-C4482C2B9778}" destId="{9DE193AD-A984-4F06-9D1E-F1777517F28E}" srcOrd="6" destOrd="0" presId="urn:microsoft.com/office/officeart/2005/8/layout/radial3"/>
    <dgm:cxn modelId="{40373358-DF92-4243-824D-4E9104848D56}" type="presParOf" srcId="{F3863207-5C50-4587-A36B-C4482C2B9778}" destId="{AF7FAA79-34F5-4727-BA25-31E949CE248E}"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F7D1E-607E-4F3F-8001-5E5C8987F81B}"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n-US"/>
        </a:p>
      </dgm:t>
    </dgm:pt>
    <dgm:pt modelId="{76CC6071-0CB1-441E-86EA-78BC4541ADC0}">
      <dgm:prSet phldrT="[Text]" custT="1"/>
      <dgm:spPr/>
      <dgm:t>
        <a:bodyPr/>
        <a:lstStyle/>
        <a:p>
          <a:r>
            <a:rPr lang="en-US" sz="1600" dirty="0"/>
            <a:t>Religious leaders understand their role on advocating on violence against children, not only within their community, but also in the media</a:t>
          </a:r>
        </a:p>
      </dgm:t>
    </dgm:pt>
    <dgm:pt modelId="{D00CCA35-4F55-48C9-8619-A29E98E7194B}" type="parTrans" cxnId="{CBB7DD41-B974-4D9F-9036-4F562AB1153B}">
      <dgm:prSet/>
      <dgm:spPr/>
      <dgm:t>
        <a:bodyPr/>
        <a:lstStyle/>
        <a:p>
          <a:endParaRPr lang="en-US"/>
        </a:p>
      </dgm:t>
    </dgm:pt>
    <dgm:pt modelId="{7F506CA4-CB8E-4A28-B0D7-620F1CE2E0D9}" type="sibTrans" cxnId="{CBB7DD41-B974-4D9F-9036-4F562AB1153B}">
      <dgm:prSet/>
      <dgm:spPr/>
      <dgm:t>
        <a:bodyPr/>
        <a:lstStyle/>
        <a:p>
          <a:endParaRPr lang="en-US"/>
        </a:p>
      </dgm:t>
    </dgm:pt>
    <dgm:pt modelId="{10D20F74-3443-4357-B796-E287C7B1C1A9}">
      <dgm:prSet phldrT="[Text]" custT="1"/>
      <dgm:spPr/>
      <dgm:t>
        <a:bodyPr/>
        <a:lstStyle/>
        <a:p>
          <a:r>
            <a:rPr lang="en-US" sz="1600" dirty="0"/>
            <a:t>Religious leaders encourage children to participate and have a voice in topics that are related to them</a:t>
          </a:r>
        </a:p>
      </dgm:t>
    </dgm:pt>
    <dgm:pt modelId="{7E714DED-7B5F-44DA-857E-802F6B698182}" type="parTrans" cxnId="{D1E5DBC7-8836-4D67-8350-AEA808CE4C47}">
      <dgm:prSet/>
      <dgm:spPr/>
      <dgm:t>
        <a:bodyPr/>
        <a:lstStyle/>
        <a:p>
          <a:endParaRPr lang="en-US"/>
        </a:p>
      </dgm:t>
    </dgm:pt>
    <dgm:pt modelId="{F4A3CEF1-9407-4448-B171-56D729AD67A1}" type="sibTrans" cxnId="{D1E5DBC7-8836-4D67-8350-AEA808CE4C47}">
      <dgm:prSet/>
      <dgm:spPr/>
      <dgm:t>
        <a:bodyPr/>
        <a:lstStyle/>
        <a:p>
          <a:endParaRPr lang="en-US"/>
        </a:p>
      </dgm:t>
    </dgm:pt>
    <dgm:pt modelId="{B5B031EF-A166-40E1-B380-B932A1B2174F}">
      <dgm:prSet/>
      <dgm:spPr/>
      <dgm:t>
        <a:bodyPr/>
        <a:lstStyle/>
        <a:p>
          <a:r>
            <a:rPr lang="en-US"/>
            <a:t>Parents, caregivers, teachers, local media, relevant government institutions</a:t>
          </a:r>
          <a:endParaRPr lang="en-US" dirty="0"/>
        </a:p>
      </dgm:t>
    </dgm:pt>
    <dgm:pt modelId="{57033C59-8F0A-4852-9090-7A1E920E2A40}" type="parTrans" cxnId="{C8EC873C-1B18-424F-9A8A-99443599FAA1}">
      <dgm:prSet/>
      <dgm:spPr/>
      <dgm:t>
        <a:bodyPr/>
        <a:lstStyle/>
        <a:p>
          <a:endParaRPr lang="en-US"/>
        </a:p>
      </dgm:t>
    </dgm:pt>
    <dgm:pt modelId="{30F301C3-F8BD-421B-BEAB-5772CFEFF6AF}" type="sibTrans" cxnId="{C8EC873C-1B18-424F-9A8A-99443599FAA1}">
      <dgm:prSet/>
      <dgm:spPr/>
      <dgm:t>
        <a:bodyPr/>
        <a:lstStyle/>
        <a:p>
          <a:endParaRPr lang="en-US"/>
        </a:p>
      </dgm:t>
    </dgm:pt>
    <dgm:pt modelId="{9E119C62-4586-4418-BB81-ACE221B9DE56}">
      <dgm:prSet/>
      <dgm:spPr/>
      <dgm:t>
        <a:bodyPr/>
        <a:lstStyle/>
        <a:p>
          <a:r>
            <a:rPr lang="en-US"/>
            <a:t>Parents, caregivers, teachers, local media, relevant government institutions</a:t>
          </a:r>
          <a:endParaRPr lang="en-US" dirty="0"/>
        </a:p>
      </dgm:t>
    </dgm:pt>
    <dgm:pt modelId="{0FF0CE3E-3931-4D86-B997-A75EEB9D7202}" type="parTrans" cxnId="{979ADD1D-5FC5-44AD-8927-89D4DDEA4F2F}">
      <dgm:prSet/>
      <dgm:spPr/>
      <dgm:t>
        <a:bodyPr/>
        <a:lstStyle/>
        <a:p>
          <a:endParaRPr lang="en-US"/>
        </a:p>
      </dgm:t>
    </dgm:pt>
    <dgm:pt modelId="{DD06120C-2490-4CBE-83D8-E76A67767BC1}" type="sibTrans" cxnId="{979ADD1D-5FC5-44AD-8927-89D4DDEA4F2F}">
      <dgm:prSet/>
      <dgm:spPr/>
      <dgm:t>
        <a:bodyPr/>
        <a:lstStyle/>
        <a:p>
          <a:endParaRPr lang="en-US"/>
        </a:p>
      </dgm:t>
    </dgm:pt>
    <dgm:pt modelId="{23BE6884-87C7-4DDC-BC8B-CA3EF8DA61AF}" type="pres">
      <dgm:prSet presAssocID="{54CF7D1E-607E-4F3F-8001-5E5C8987F81B}" presName="diagram" presStyleCnt="0">
        <dgm:presLayoutVars>
          <dgm:chPref val="1"/>
          <dgm:dir/>
          <dgm:animOne val="branch"/>
          <dgm:animLvl val="lvl"/>
          <dgm:resizeHandles/>
        </dgm:presLayoutVars>
      </dgm:prSet>
      <dgm:spPr/>
    </dgm:pt>
    <dgm:pt modelId="{159C9431-175D-4BDD-A190-2C201E09E230}" type="pres">
      <dgm:prSet presAssocID="{76CC6071-0CB1-441E-86EA-78BC4541ADC0}" presName="root" presStyleCnt="0"/>
      <dgm:spPr/>
    </dgm:pt>
    <dgm:pt modelId="{9D331AE2-F3A9-4A4B-959A-1CB98DD4FA6B}" type="pres">
      <dgm:prSet presAssocID="{76CC6071-0CB1-441E-86EA-78BC4541ADC0}" presName="rootComposite" presStyleCnt="0"/>
      <dgm:spPr/>
    </dgm:pt>
    <dgm:pt modelId="{BEBA27C0-80B4-4559-95B1-F88A6D942105}" type="pres">
      <dgm:prSet presAssocID="{76CC6071-0CB1-441E-86EA-78BC4541ADC0}" presName="rootText" presStyleLbl="node1" presStyleIdx="0" presStyleCnt="2"/>
      <dgm:spPr/>
    </dgm:pt>
    <dgm:pt modelId="{EDCCB2ED-0330-43CB-A8AD-93F525D066C3}" type="pres">
      <dgm:prSet presAssocID="{76CC6071-0CB1-441E-86EA-78BC4541ADC0}" presName="rootConnector" presStyleLbl="node1" presStyleIdx="0" presStyleCnt="2"/>
      <dgm:spPr/>
    </dgm:pt>
    <dgm:pt modelId="{93C6F70B-C45B-4885-92F4-BE157898AAC3}" type="pres">
      <dgm:prSet presAssocID="{76CC6071-0CB1-441E-86EA-78BC4541ADC0}" presName="childShape" presStyleCnt="0"/>
      <dgm:spPr/>
    </dgm:pt>
    <dgm:pt modelId="{83EADCBF-25B7-4E83-9D94-249CAAC24201}" type="pres">
      <dgm:prSet presAssocID="{57033C59-8F0A-4852-9090-7A1E920E2A40}" presName="Name13" presStyleLbl="parChTrans1D2" presStyleIdx="0" presStyleCnt="2"/>
      <dgm:spPr/>
    </dgm:pt>
    <dgm:pt modelId="{DB5D420C-D147-4EA4-B78F-63793FC8064E}" type="pres">
      <dgm:prSet presAssocID="{B5B031EF-A166-40E1-B380-B932A1B2174F}" presName="childText" presStyleLbl="bgAcc1" presStyleIdx="0" presStyleCnt="2">
        <dgm:presLayoutVars>
          <dgm:bulletEnabled val="1"/>
        </dgm:presLayoutVars>
      </dgm:prSet>
      <dgm:spPr/>
    </dgm:pt>
    <dgm:pt modelId="{99AEF30E-6CD7-4BE0-85CC-63CC0F4D9B03}" type="pres">
      <dgm:prSet presAssocID="{10D20F74-3443-4357-B796-E287C7B1C1A9}" presName="root" presStyleCnt="0"/>
      <dgm:spPr/>
    </dgm:pt>
    <dgm:pt modelId="{428B3242-4530-4A80-BB65-F59A074D2F48}" type="pres">
      <dgm:prSet presAssocID="{10D20F74-3443-4357-B796-E287C7B1C1A9}" presName="rootComposite" presStyleCnt="0"/>
      <dgm:spPr/>
    </dgm:pt>
    <dgm:pt modelId="{81647B59-E6B4-4A9E-9190-24B3791CD50E}" type="pres">
      <dgm:prSet presAssocID="{10D20F74-3443-4357-B796-E287C7B1C1A9}" presName="rootText" presStyleLbl="node1" presStyleIdx="1" presStyleCnt="2"/>
      <dgm:spPr/>
    </dgm:pt>
    <dgm:pt modelId="{345636ED-6A5A-4AD5-BBE8-D418B5B5C2EB}" type="pres">
      <dgm:prSet presAssocID="{10D20F74-3443-4357-B796-E287C7B1C1A9}" presName="rootConnector" presStyleLbl="node1" presStyleIdx="1" presStyleCnt="2"/>
      <dgm:spPr/>
    </dgm:pt>
    <dgm:pt modelId="{156B232B-A934-4DE3-BE36-BCB9E9CEF953}" type="pres">
      <dgm:prSet presAssocID="{10D20F74-3443-4357-B796-E287C7B1C1A9}" presName="childShape" presStyleCnt="0"/>
      <dgm:spPr/>
    </dgm:pt>
    <dgm:pt modelId="{55B9645C-452B-455E-ADCA-37719D5E2F87}" type="pres">
      <dgm:prSet presAssocID="{0FF0CE3E-3931-4D86-B997-A75EEB9D7202}" presName="Name13" presStyleLbl="parChTrans1D2" presStyleIdx="1" presStyleCnt="2"/>
      <dgm:spPr/>
    </dgm:pt>
    <dgm:pt modelId="{08B01684-F18B-4F4D-99EB-F9D230DF8D19}" type="pres">
      <dgm:prSet presAssocID="{9E119C62-4586-4418-BB81-ACE221B9DE56}" presName="childText" presStyleLbl="bgAcc1" presStyleIdx="1" presStyleCnt="2">
        <dgm:presLayoutVars>
          <dgm:bulletEnabled val="1"/>
        </dgm:presLayoutVars>
      </dgm:prSet>
      <dgm:spPr/>
    </dgm:pt>
  </dgm:ptLst>
  <dgm:cxnLst>
    <dgm:cxn modelId="{882C2E04-13FA-45FC-A688-7AB0B539F2ED}" type="presOf" srcId="{76CC6071-0CB1-441E-86EA-78BC4541ADC0}" destId="{BEBA27C0-80B4-4559-95B1-F88A6D942105}" srcOrd="0" destOrd="0" presId="urn:microsoft.com/office/officeart/2005/8/layout/hierarchy3"/>
    <dgm:cxn modelId="{979ADD1D-5FC5-44AD-8927-89D4DDEA4F2F}" srcId="{10D20F74-3443-4357-B796-E287C7B1C1A9}" destId="{9E119C62-4586-4418-BB81-ACE221B9DE56}" srcOrd="0" destOrd="0" parTransId="{0FF0CE3E-3931-4D86-B997-A75EEB9D7202}" sibTransId="{DD06120C-2490-4CBE-83D8-E76A67767BC1}"/>
    <dgm:cxn modelId="{C8EC873C-1B18-424F-9A8A-99443599FAA1}" srcId="{76CC6071-0CB1-441E-86EA-78BC4541ADC0}" destId="{B5B031EF-A166-40E1-B380-B932A1B2174F}" srcOrd="0" destOrd="0" parTransId="{57033C59-8F0A-4852-9090-7A1E920E2A40}" sibTransId="{30F301C3-F8BD-421B-BEAB-5772CFEFF6AF}"/>
    <dgm:cxn modelId="{35D87161-7285-4B03-9DA3-FE43EC82D988}" type="presOf" srcId="{57033C59-8F0A-4852-9090-7A1E920E2A40}" destId="{83EADCBF-25B7-4E83-9D94-249CAAC24201}" srcOrd="0" destOrd="0" presId="urn:microsoft.com/office/officeart/2005/8/layout/hierarchy3"/>
    <dgm:cxn modelId="{CBB7DD41-B974-4D9F-9036-4F562AB1153B}" srcId="{54CF7D1E-607E-4F3F-8001-5E5C8987F81B}" destId="{76CC6071-0CB1-441E-86EA-78BC4541ADC0}" srcOrd="0" destOrd="0" parTransId="{D00CCA35-4F55-48C9-8619-A29E98E7194B}" sibTransId="{7F506CA4-CB8E-4A28-B0D7-620F1CE2E0D9}"/>
    <dgm:cxn modelId="{5EAC5E44-BB65-4F99-80AF-03E274C3E87A}" type="presOf" srcId="{B5B031EF-A166-40E1-B380-B932A1B2174F}" destId="{DB5D420C-D147-4EA4-B78F-63793FC8064E}" srcOrd="0" destOrd="0" presId="urn:microsoft.com/office/officeart/2005/8/layout/hierarchy3"/>
    <dgm:cxn modelId="{4698369D-1567-4B54-AFAB-8965F80A33D2}" type="presOf" srcId="{0FF0CE3E-3931-4D86-B997-A75EEB9D7202}" destId="{55B9645C-452B-455E-ADCA-37719D5E2F87}" srcOrd="0" destOrd="0" presId="urn:microsoft.com/office/officeart/2005/8/layout/hierarchy3"/>
    <dgm:cxn modelId="{AD5CCBAE-176E-4CC3-94B5-8F9BD973B9FB}" type="presOf" srcId="{10D20F74-3443-4357-B796-E287C7B1C1A9}" destId="{81647B59-E6B4-4A9E-9190-24B3791CD50E}" srcOrd="0" destOrd="0" presId="urn:microsoft.com/office/officeart/2005/8/layout/hierarchy3"/>
    <dgm:cxn modelId="{D1E5DBC7-8836-4D67-8350-AEA808CE4C47}" srcId="{54CF7D1E-607E-4F3F-8001-5E5C8987F81B}" destId="{10D20F74-3443-4357-B796-E287C7B1C1A9}" srcOrd="1" destOrd="0" parTransId="{7E714DED-7B5F-44DA-857E-802F6B698182}" sibTransId="{F4A3CEF1-9407-4448-B171-56D729AD67A1}"/>
    <dgm:cxn modelId="{08A1ABCC-848E-467E-9816-7CAB724564F0}" type="presOf" srcId="{54CF7D1E-607E-4F3F-8001-5E5C8987F81B}" destId="{23BE6884-87C7-4DDC-BC8B-CA3EF8DA61AF}" srcOrd="0" destOrd="0" presId="urn:microsoft.com/office/officeart/2005/8/layout/hierarchy3"/>
    <dgm:cxn modelId="{2AFC21D8-6A2E-4F51-BC53-5C8BF43B0F56}" type="presOf" srcId="{10D20F74-3443-4357-B796-E287C7B1C1A9}" destId="{345636ED-6A5A-4AD5-BBE8-D418B5B5C2EB}" srcOrd="1" destOrd="0" presId="urn:microsoft.com/office/officeart/2005/8/layout/hierarchy3"/>
    <dgm:cxn modelId="{313C2AE9-642E-4524-90F4-7993BA7F462B}" type="presOf" srcId="{9E119C62-4586-4418-BB81-ACE221B9DE56}" destId="{08B01684-F18B-4F4D-99EB-F9D230DF8D19}" srcOrd="0" destOrd="0" presId="urn:microsoft.com/office/officeart/2005/8/layout/hierarchy3"/>
    <dgm:cxn modelId="{AAB854FE-99CD-4432-B4BA-304183BCBE48}" type="presOf" srcId="{76CC6071-0CB1-441E-86EA-78BC4541ADC0}" destId="{EDCCB2ED-0330-43CB-A8AD-93F525D066C3}" srcOrd="1" destOrd="0" presId="urn:microsoft.com/office/officeart/2005/8/layout/hierarchy3"/>
    <dgm:cxn modelId="{00C02D13-C06A-4E68-BD2B-024A776974CC}" type="presParOf" srcId="{23BE6884-87C7-4DDC-BC8B-CA3EF8DA61AF}" destId="{159C9431-175D-4BDD-A190-2C201E09E230}" srcOrd="0" destOrd="0" presId="urn:microsoft.com/office/officeart/2005/8/layout/hierarchy3"/>
    <dgm:cxn modelId="{4A2277CD-1A3D-44C1-9D00-3826E48CFD1D}" type="presParOf" srcId="{159C9431-175D-4BDD-A190-2C201E09E230}" destId="{9D331AE2-F3A9-4A4B-959A-1CB98DD4FA6B}" srcOrd="0" destOrd="0" presId="urn:microsoft.com/office/officeart/2005/8/layout/hierarchy3"/>
    <dgm:cxn modelId="{56A2B0CC-4AA4-4A44-821F-7AE2AE626FB9}" type="presParOf" srcId="{9D331AE2-F3A9-4A4B-959A-1CB98DD4FA6B}" destId="{BEBA27C0-80B4-4559-95B1-F88A6D942105}" srcOrd="0" destOrd="0" presId="urn:microsoft.com/office/officeart/2005/8/layout/hierarchy3"/>
    <dgm:cxn modelId="{EEF31337-400E-4F4C-897B-63A4CB9509D0}" type="presParOf" srcId="{9D331AE2-F3A9-4A4B-959A-1CB98DD4FA6B}" destId="{EDCCB2ED-0330-43CB-A8AD-93F525D066C3}" srcOrd="1" destOrd="0" presId="urn:microsoft.com/office/officeart/2005/8/layout/hierarchy3"/>
    <dgm:cxn modelId="{8728762F-DD69-4B3E-A6D8-957BD0BFBC07}" type="presParOf" srcId="{159C9431-175D-4BDD-A190-2C201E09E230}" destId="{93C6F70B-C45B-4885-92F4-BE157898AAC3}" srcOrd="1" destOrd="0" presId="urn:microsoft.com/office/officeart/2005/8/layout/hierarchy3"/>
    <dgm:cxn modelId="{D1471448-14D4-48F6-A7FD-E8D9371C76D5}" type="presParOf" srcId="{93C6F70B-C45B-4885-92F4-BE157898AAC3}" destId="{83EADCBF-25B7-4E83-9D94-249CAAC24201}" srcOrd="0" destOrd="0" presId="urn:microsoft.com/office/officeart/2005/8/layout/hierarchy3"/>
    <dgm:cxn modelId="{10E6C5E4-6978-4994-B0B9-3DD62D0144E2}" type="presParOf" srcId="{93C6F70B-C45B-4885-92F4-BE157898AAC3}" destId="{DB5D420C-D147-4EA4-B78F-63793FC8064E}" srcOrd="1" destOrd="0" presId="urn:microsoft.com/office/officeart/2005/8/layout/hierarchy3"/>
    <dgm:cxn modelId="{3858EC13-C9B4-498B-AE34-3FD47F9AFA2D}" type="presParOf" srcId="{23BE6884-87C7-4DDC-BC8B-CA3EF8DA61AF}" destId="{99AEF30E-6CD7-4BE0-85CC-63CC0F4D9B03}" srcOrd="1" destOrd="0" presId="urn:microsoft.com/office/officeart/2005/8/layout/hierarchy3"/>
    <dgm:cxn modelId="{95E4CEC8-4719-47F3-B6F4-744A2ED22663}" type="presParOf" srcId="{99AEF30E-6CD7-4BE0-85CC-63CC0F4D9B03}" destId="{428B3242-4530-4A80-BB65-F59A074D2F48}" srcOrd="0" destOrd="0" presId="urn:microsoft.com/office/officeart/2005/8/layout/hierarchy3"/>
    <dgm:cxn modelId="{58874E1D-99A1-4EA8-A584-D93252A32983}" type="presParOf" srcId="{428B3242-4530-4A80-BB65-F59A074D2F48}" destId="{81647B59-E6B4-4A9E-9190-24B3791CD50E}" srcOrd="0" destOrd="0" presId="urn:microsoft.com/office/officeart/2005/8/layout/hierarchy3"/>
    <dgm:cxn modelId="{D5434702-0E69-47D6-A905-398227E85F06}" type="presParOf" srcId="{428B3242-4530-4A80-BB65-F59A074D2F48}" destId="{345636ED-6A5A-4AD5-BBE8-D418B5B5C2EB}" srcOrd="1" destOrd="0" presId="urn:microsoft.com/office/officeart/2005/8/layout/hierarchy3"/>
    <dgm:cxn modelId="{6221DE70-AE37-437B-920C-7F0991C57729}" type="presParOf" srcId="{99AEF30E-6CD7-4BE0-85CC-63CC0F4D9B03}" destId="{156B232B-A934-4DE3-BE36-BCB9E9CEF953}" srcOrd="1" destOrd="0" presId="urn:microsoft.com/office/officeart/2005/8/layout/hierarchy3"/>
    <dgm:cxn modelId="{DD89FA61-5E42-4C90-BC99-64F869DCB35E}" type="presParOf" srcId="{156B232B-A934-4DE3-BE36-BCB9E9CEF953}" destId="{55B9645C-452B-455E-ADCA-37719D5E2F87}" srcOrd="0" destOrd="0" presId="urn:microsoft.com/office/officeart/2005/8/layout/hierarchy3"/>
    <dgm:cxn modelId="{2CAB3D98-BBCA-4A1B-B3A8-D836B379929E}" type="presParOf" srcId="{156B232B-A934-4DE3-BE36-BCB9E9CEF953}" destId="{08B01684-F18B-4F4D-99EB-F9D230DF8D1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2609E-C3EF-4ED5-AE18-30150D3916DA}"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234CA165-8F82-4472-9B47-DB7489E679A6}">
      <dgm:prSet phldrT="[Text]" custT="1"/>
      <dgm:spPr/>
      <dgm:t>
        <a:bodyPr/>
        <a:lstStyle/>
        <a:p>
          <a:r>
            <a:rPr lang="en-US" sz="3200" b="1" dirty="0"/>
            <a:t>Outcome 1</a:t>
          </a:r>
        </a:p>
        <a:p>
          <a:r>
            <a:rPr lang="en-US" sz="2000" b="1" dirty="0"/>
            <a:t>Advocacy on EVAC </a:t>
          </a:r>
        </a:p>
      </dgm:t>
    </dgm:pt>
    <dgm:pt modelId="{C6BEE905-7712-4BF5-9E8B-CD7FCF1608EE}" type="parTrans" cxnId="{1A450061-2D05-4598-AB8B-27FD0D09E984}">
      <dgm:prSet/>
      <dgm:spPr/>
      <dgm:t>
        <a:bodyPr/>
        <a:lstStyle/>
        <a:p>
          <a:endParaRPr lang="en-US"/>
        </a:p>
      </dgm:t>
    </dgm:pt>
    <dgm:pt modelId="{77F932C8-A681-4E0D-9490-DC6BDFCB0A40}" type="sibTrans" cxnId="{1A450061-2D05-4598-AB8B-27FD0D09E984}">
      <dgm:prSet/>
      <dgm:spPr/>
      <dgm:t>
        <a:bodyPr/>
        <a:lstStyle/>
        <a:p>
          <a:endParaRPr lang="en-US"/>
        </a:p>
      </dgm:t>
    </dgm:pt>
    <dgm:pt modelId="{D2ED98ED-5AC0-4308-839E-D308A5AF9B85}">
      <dgm:prSet phldrT="[Text]" custT="1"/>
      <dgm:spPr/>
      <dgm:t>
        <a:bodyPr/>
        <a:lstStyle/>
        <a:p>
          <a:r>
            <a:rPr lang="en-US" sz="1600" dirty="0"/>
            <a:t>Religious leaders of the FBO from COEPA become champions advocating for positive parenting and ending violence against children</a:t>
          </a:r>
        </a:p>
      </dgm:t>
    </dgm:pt>
    <dgm:pt modelId="{848AA898-090C-4672-A14D-399A9FB24519}" type="parTrans" cxnId="{33B36AC7-F839-4255-959C-E4A32F9EDAAE}">
      <dgm:prSet/>
      <dgm:spPr/>
      <dgm:t>
        <a:bodyPr/>
        <a:lstStyle/>
        <a:p>
          <a:endParaRPr lang="en-US"/>
        </a:p>
      </dgm:t>
    </dgm:pt>
    <dgm:pt modelId="{725B3B4C-D4D4-40B5-AA55-826F42CF6776}" type="sibTrans" cxnId="{33B36AC7-F839-4255-959C-E4A32F9EDAAE}">
      <dgm:prSet/>
      <dgm:spPr/>
      <dgm:t>
        <a:bodyPr/>
        <a:lstStyle/>
        <a:p>
          <a:endParaRPr lang="en-US"/>
        </a:p>
      </dgm:t>
    </dgm:pt>
    <dgm:pt modelId="{5430BA6A-210D-4821-A86E-8D155CFEE575}">
      <dgm:prSet phldrT="[Text]" custT="1"/>
      <dgm:spPr/>
      <dgm:t>
        <a:bodyPr/>
        <a:lstStyle/>
        <a:p>
          <a:r>
            <a:rPr lang="en-US" sz="3200" b="1" dirty="0"/>
            <a:t>Outcome 2</a:t>
          </a:r>
        </a:p>
        <a:p>
          <a:r>
            <a:rPr lang="en-US" sz="1800" b="1" dirty="0"/>
            <a:t>Empowered children</a:t>
          </a:r>
          <a:endParaRPr lang="en-US" sz="2000" b="1" dirty="0"/>
        </a:p>
      </dgm:t>
    </dgm:pt>
    <dgm:pt modelId="{61C4102E-86DD-440C-A582-001893D4FE83}" type="parTrans" cxnId="{49071862-6019-44F7-BE1E-536E74D002A2}">
      <dgm:prSet/>
      <dgm:spPr/>
      <dgm:t>
        <a:bodyPr/>
        <a:lstStyle/>
        <a:p>
          <a:endParaRPr lang="en-US"/>
        </a:p>
      </dgm:t>
    </dgm:pt>
    <dgm:pt modelId="{EF3699E5-FF6B-468A-9B48-67A821072913}" type="sibTrans" cxnId="{49071862-6019-44F7-BE1E-536E74D002A2}">
      <dgm:prSet/>
      <dgm:spPr/>
      <dgm:t>
        <a:bodyPr/>
        <a:lstStyle/>
        <a:p>
          <a:endParaRPr lang="en-US"/>
        </a:p>
      </dgm:t>
    </dgm:pt>
    <dgm:pt modelId="{4487E4A4-36CA-4DCE-B6AA-2CE885D1234D}">
      <dgm:prSet phldrT="[Text]" custT="1"/>
      <dgm:spPr/>
      <dgm:t>
        <a:bodyPr/>
        <a:lstStyle/>
        <a:p>
          <a:r>
            <a:rPr lang="en-US" sz="1600" dirty="0"/>
            <a:t>Children from different FBO become advocates  on children's rights</a:t>
          </a:r>
        </a:p>
      </dgm:t>
    </dgm:pt>
    <dgm:pt modelId="{53EC54CC-5D00-4D66-BFEF-6A107D78DED5}" type="parTrans" cxnId="{F89495B3-76D8-49F2-A776-D564DC02F756}">
      <dgm:prSet/>
      <dgm:spPr/>
      <dgm:t>
        <a:bodyPr/>
        <a:lstStyle/>
        <a:p>
          <a:endParaRPr lang="en-US"/>
        </a:p>
      </dgm:t>
    </dgm:pt>
    <dgm:pt modelId="{47E02CC3-E88C-4387-AEDF-C95095B175F2}" type="sibTrans" cxnId="{F89495B3-76D8-49F2-A776-D564DC02F756}">
      <dgm:prSet/>
      <dgm:spPr/>
      <dgm:t>
        <a:bodyPr/>
        <a:lstStyle/>
        <a:p>
          <a:endParaRPr lang="en-US"/>
        </a:p>
      </dgm:t>
    </dgm:pt>
    <dgm:pt modelId="{1EF969E2-28F4-45AD-85E6-C2C5A79E4CFB}" type="pres">
      <dgm:prSet presAssocID="{E2A2609E-C3EF-4ED5-AE18-30150D3916DA}" presName="diagram" presStyleCnt="0">
        <dgm:presLayoutVars>
          <dgm:chPref val="1"/>
          <dgm:dir/>
          <dgm:animOne val="branch"/>
          <dgm:animLvl val="lvl"/>
          <dgm:resizeHandles/>
        </dgm:presLayoutVars>
      </dgm:prSet>
      <dgm:spPr/>
    </dgm:pt>
    <dgm:pt modelId="{29575730-4D1F-4BA8-B8E2-A02073FCA6CF}" type="pres">
      <dgm:prSet presAssocID="{234CA165-8F82-4472-9B47-DB7489E679A6}" presName="root" presStyleCnt="0"/>
      <dgm:spPr/>
    </dgm:pt>
    <dgm:pt modelId="{6A7E779A-8E0F-4C78-BDD7-4D490A52374C}" type="pres">
      <dgm:prSet presAssocID="{234CA165-8F82-4472-9B47-DB7489E679A6}" presName="rootComposite" presStyleCnt="0"/>
      <dgm:spPr/>
    </dgm:pt>
    <dgm:pt modelId="{C9D60188-FFE3-49A2-B4B8-F99730B07283}" type="pres">
      <dgm:prSet presAssocID="{234CA165-8F82-4472-9B47-DB7489E679A6}" presName="rootText" presStyleLbl="node1" presStyleIdx="0" presStyleCnt="2"/>
      <dgm:spPr/>
    </dgm:pt>
    <dgm:pt modelId="{D6873C1F-77F2-4CF8-81B1-AF3909F06BD8}" type="pres">
      <dgm:prSet presAssocID="{234CA165-8F82-4472-9B47-DB7489E679A6}" presName="rootConnector" presStyleLbl="node1" presStyleIdx="0" presStyleCnt="2"/>
      <dgm:spPr/>
    </dgm:pt>
    <dgm:pt modelId="{C9B7CE64-4DF8-45FD-A1D3-D807A0AB13EF}" type="pres">
      <dgm:prSet presAssocID="{234CA165-8F82-4472-9B47-DB7489E679A6}" presName="childShape" presStyleCnt="0"/>
      <dgm:spPr/>
    </dgm:pt>
    <dgm:pt modelId="{BFC1E42A-9957-480D-B7B0-D590F9B69F94}" type="pres">
      <dgm:prSet presAssocID="{848AA898-090C-4672-A14D-399A9FB24519}" presName="Name13" presStyleLbl="parChTrans1D2" presStyleIdx="0" presStyleCnt="2"/>
      <dgm:spPr/>
    </dgm:pt>
    <dgm:pt modelId="{5D859E81-F7B7-43E8-8511-6E27E31A8DC7}" type="pres">
      <dgm:prSet presAssocID="{D2ED98ED-5AC0-4308-839E-D308A5AF9B85}" presName="childText" presStyleLbl="bgAcc1" presStyleIdx="0" presStyleCnt="2">
        <dgm:presLayoutVars>
          <dgm:bulletEnabled val="1"/>
        </dgm:presLayoutVars>
      </dgm:prSet>
      <dgm:spPr/>
    </dgm:pt>
    <dgm:pt modelId="{3D4E503E-2457-40AF-BA3E-39A2FB9E5B23}" type="pres">
      <dgm:prSet presAssocID="{5430BA6A-210D-4821-A86E-8D155CFEE575}" presName="root" presStyleCnt="0"/>
      <dgm:spPr/>
    </dgm:pt>
    <dgm:pt modelId="{07E8C64A-057D-4FED-AD6C-C1A094E25F13}" type="pres">
      <dgm:prSet presAssocID="{5430BA6A-210D-4821-A86E-8D155CFEE575}" presName="rootComposite" presStyleCnt="0"/>
      <dgm:spPr/>
    </dgm:pt>
    <dgm:pt modelId="{090D7C04-AC44-4101-8A58-CC05DD1104AE}" type="pres">
      <dgm:prSet presAssocID="{5430BA6A-210D-4821-A86E-8D155CFEE575}" presName="rootText" presStyleLbl="node1" presStyleIdx="1" presStyleCnt="2"/>
      <dgm:spPr/>
    </dgm:pt>
    <dgm:pt modelId="{887B9DC7-B617-430D-B6DF-56EBFED25657}" type="pres">
      <dgm:prSet presAssocID="{5430BA6A-210D-4821-A86E-8D155CFEE575}" presName="rootConnector" presStyleLbl="node1" presStyleIdx="1" presStyleCnt="2"/>
      <dgm:spPr/>
    </dgm:pt>
    <dgm:pt modelId="{D0B9277A-7DB0-4E6A-A501-A8E4E22D5417}" type="pres">
      <dgm:prSet presAssocID="{5430BA6A-210D-4821-A86E-8D155CFEE575}" presName="childShape" presStyleCnt="0"/>
      <dgm:spPr/>
    </dgm:pt>
    <dgm:pt modelId="{73B1B0BD-9F44-4B3C-BD8E-A0E111830F0F}" type="pres">
      <dgm:prSet presAssocID="{53EC54CC-5D00-4D66-BFEF-6A107D78DED5}" presName="Name13" presStyleLbl="parChTrans1D2" presStyleIdx="1" presStyleCnt="2"/>
      <dgm:spPr/>
    </dgm:pt>
    <dgm:pt modelId="{3DF2DF62-87E4-4178-91EB-05F25C788CA9}" type="pres">
      <dgm:prSet presAssocID="{4487E4A4-36CA-4DCE-B6AA-2CE885D1234D}" presName="childText" presStyleLbl="bgAcc1" presStyleIdx="1" presStyleCnt="2">
        <dgm:presLayoutVars>
          <dgm:bulletEnabled val="1"/>
        </dgm:presLayoutVars>
      </dgm:prSet>
      <dgm:spPr/>
    </dgm:pt>
  </dgm:ptLst>
  <dgm:cxnLst>
    <dgm:cxn modelId="{69E3D931-79A7-4D7A-AF12-5D8CEFB38510}" type="presOf" srcId="{E2A2609E-C3EF-4ED5-AE18-30150D3916DA}" destId="{1EF969E2-28F4-45AD-85E6-C2C5A79E4CFB}" srcOrd="0" destOrd="0" presId="urn:microsoft.com/office/officeart/2005/8/layout/hierarchy3"/>
    <dgm:cxn modelId="{B979983A-92F0-4670-9BA6-1D0E60FF21BF}" type="presOf" srcId="{D2ED98ED-5AC0-4308-839E-D308A5AF9B85}" destId="{5D859E81-F7B7-43E8-8511-6E27E31A8DC7}" srcOrd="0" destOrd="0" presId="urn:microsoft.com/office/officeart/2005/8/layout/hierarchy3"/>
    <dgm:cxn modelId="{48CE983D-FCCB-4646-93B0-3D548DA11F69}" type="presOf" srcId="{234CA165-8F82-4472-9B47-DB7489E679A6}" destId="{D6873C1F-77F2-4CF8-81B1-AF3909F06BD8}" srcOrd="1" destOrd="0" presId="urn:microsoft.com/office/officeart/2005/8/layout/hierarchy3"/>
    <dgm:cxn modelId="{F8F2413F-903C-4A5B-A987-E55F33B5EE00}" type="presOf" srcId="{4487E4A4-36CA-4DCE-B6AA-2CE885D1234D}" destId="{3DF2DF62-87E4-4178-91EB-05F25C788CA9}" srcOrd="0" destOrd="0" presId="urn:microsoft.com/office/officeart/2005/8/layout/hierarchy3"/>
    <dgm:cxn modelId="{B36E665D-AD3A-46D8-AF46-FE11ADB7A36E}" type="presOf" srcId="{5430BA6A-210D-4821-A86E-8D155CFEE575}" destId="{887B9DC7-B617-430D-B6DF-56EBFED25657}" srcOrd="1" destOrd="0" presId="urn:microsoft.com/office/officeart/2005/8/layout/hierarchy3"/>
    <dgm:cxn modelId="{1A450061-2D05-4598-AB8B-27FD0D09E984}" srcId="{E2A2609E-C3EF-4ED5-AE18-30150D3916DA}" destId="{234CA165-8F82-4472-9B47-DB7489E679A6}" srcOrd="0" destOrd="0" parTransId="{C6BEE905-7712-4BF5-9E8B-CD7FCF1608EE}" sibTransId="{77F932C8-A681-4E0D-9490-DC6BDFCB0A40}"/>
    <dgm:cxn modelId="{49071862-6019-44F7-BE1E-536E74D002A2}" srcId="{E2A2609E-C3EF-4ED5-AE18-30150D3916DA}" destId="{5430BA6A-210D-4821-A86E-8D155CFEE575}" srcOrd="1" destOrd="0" parTransId="{61C4102E-86DD-440C-A582-001893D4FE83}" sibTransId="{EF3699E5-FF6B-468A-9B48-67A821072913}"/>
    <dgm:cxn modelId="{34B8CE7F-F6C1-4F34-8966-BF3603BAF387}" type="presOf" srcId="{53EC54CC-5D00-4D66-BFEF-6A107D78DED5}" destId="{73B1B0BD-9F44-4B3C-BD8E-A0E111830F0F}" srcOrd="0" destOrd="0" presId="urn:microsoft.com/office/officeart/2005/8/layout/hierarchy3"/>
    <dgm:cxn modelId="{E18137AD-6CA7-4AD7-95A3-F0B0C85CA8C1}" type="presOf" srcId="{5430BA6A-210D-4821-A86E-8D155CFEE575}" destId="{090D7C04-AC44-4101-8A58-CC05DD1104AE}" srcOrd="0" destOrd="0" presId="urn:microsoft.com/office/officeart/2005/8/layout/hierarchy3"/>
    <dgm:cxn modelId="{F89495B3-76D8-49F2-A776-D564DC02F756}" srcId="{5430BA6A-210D-4821-A86E-8D155CFEE575}" destId="{4487E4A4-36CA-4DCE-B6AA-2CE885D1234D}" srcOrd="0" destOrd="0" parTransId="{53EC54CC-5D00-4D66-BFEF-6A107D78DED5}" sibTransId="{47E02CC3-E88C-4387-AEDF-C95095B175F2}"/>
    <dgm:cxn modelId="{33B36AC7-F839-4255-959C-E4A32F9EDAAE}" srcId="{234CA165-8F82-4472-9B47-DB7489E679A6}" destId="{D2ED98ED-5AC0-4308-839E-D308A5AF9B85}" srcOrd="0" destOrd="0" parTransId="{848AA898-090C-4672-A14D-399A9FB24519}" sibTransId="{725B3B4C-D4D4-40B5-AA55-826F42CF6776}"/>
    <dgm:cxn modelId="{272426CA-610F-4933-B28E-0C83BDAE3BE9}" type="presOf" srcId="{848AA898-090C-4672-A14D-399A9FB24519}" destId="{BFC1E42A-9957-480D-B7B0-D590F9B69F94}" srcOrd="0" destOrd="0" presId="urn:microsoft.com/office/officeart/2005/8/layout/hierarchy3"/>
    <dgm:cxn modelId="{05CC41EE-D60A-45E3-9F82-E0C06876A330}" type="presOf" srcId="{234CA165-8F82-4472-9B47-DB7489E679A6}" destId="{C9D60188-FFE3-49A2-B4B8-F99730B07283}" srcOrd="0" destOrd="0" presId="urn:microsoft.com/office/officeart/2005/8/layout/hierarchy3"/>
    <dgm:cxn modelId="{2F3B7A91-05BF-4CC1-928B-3B92D84F6B88}" type="presParOf" srcId="{1EF969E2-28F4-45AD-85E6-C2C5A79E4CFB}" destId="{29575730-4D1F-4BA8-B8E2-A02073FCA6CF}" srcOrd="0" destOrd="0" presId="urn:microsoft.com/office/officeart/2005/8/layout/hierarchy3"/>
    <dgm:cxn modelId="{A02D177B-FF7D-444C-9324-625ECD9B3BD0}" type="presParOf" srcId="{29575730-4D1F-4BA8-B8E2-A02073FCA6CF}" destId="{6A7E779A-8E0F-4C78-BDD7-4D490A52374C}" srcOrd="0" destOrd="0" presId="urn:microsoft.com/office/officeart/2005/8/layout/hierarchy3"/>
    <dgm:cxn modelId="{3E0AF8CC-C585-47FC-B9E0-D6324E4F2EAB}" type="presParOf" srcId="{6A7E779A-8E0F-4C78-BDD7-4D490A52374C}" destId="{C9D60188-FFE3-49A2-B4B8-F99730B07283}" srcOrd="0" destOrd="0" presId="urn:microsoft.com/office/officeart/2005/8/layout/hierarchy3"/>
    <dgm:cxn modelId="{ADC901A8-0D5C-40D2-A36F-779FBB537ED3}" type="presParOf" srcId="{6A7E779A-8E0F-4C78-BDD7-4D490A52374C}" destId="{D6873C1F-77F2-4CF8-81B1-AF3909F06BD8}" srcOrd="1" destOrd="0" presId="urn:microsoft.com/office/officeart/2005/8/layout/hierarchy3"/>
    <dgm:cxn modelId="{3A5271F9-6ACE-4DB0-BDF2-670506E30302}" type="presParOf" srcId="{29575730-4D1F-4BA8-B8E2-A02073FCA6CF}" destId="{C9B7CE64-4DF8-45FD-A1D3-D807A0AB13EF}" srcOrd="1" destOrd="0" presId="urn:microsoft.com/office/officeart/2005/8/layout/hierarchy3"/>
    <dgm:cxn modelId="{1D571E2A-5DE4-4636-887B-8CDBFE63F608}" type="presParOf" srcId="{C9B7CE64-4DF8-45FD-A1D3-D807A0AB13EF}" destId="{BFC1E42A-9957-480D-B7B0-D590F9B69F94}" srcOrd="0" destOrd="0" presId="urn:microsoft.com/office/officeart/2005/8/layout/hierarchy3"/>
    <dgm:cxn modelId="{A493A631-1FB8-415A-8209-89200FE4F5D9}" type="presParOf" srcId="{C9B7CE64-4DF8-45FD-A1D3-D807A0AB13EF}" destId="{5D859E81-F7B7-43E8-8511-6E27E31A8DC7}" srcOrd="1" destOrd="0" presId="urn:microsoft.com/office/officeart/2005/8/layout/hierarchy3"/>
    <dgm:cxn modelId="{25852BAB-57EC-44BB-982F-C2E32FEB86CF}" type="presParOf" srcId="{1EF969E2-28F4-45AD-85E6-C2C5A79E4CFB}" destId="{3D4E503E-2457-40AF-BA3E-39A2FB9E5B23}" srcOrd="1" destOrd="0" presId="urn:microsoft.com/office/officeart/2005/8/layout/hierarchy3"/>
    <dgm:cxn modelId="{0B42F370-07B5-469C-946B-7196702BC8B3}" type="presParOf" srcId="{3D4E503E-2457-40AF-BA3E-39A2FB9E5B23}" destId="{07E8C64A-057D-4FED-AD6C-C1A094E25F13}" srcOrd="0" destOrd="0" presId="urn:microsoft.com/office/officeart/2005/8/layout/hierarchy3"/>
    <dgm:cxn modelId="{24880B74-B6AB-40AD-9B4F-FC193355B6FB}" type="presParOf" srcId="{07E8C64A-057D-4FED-AD6C-C1A094E25F13}" destId="{090D7C04-AC44-4101-8A58-CC05DD1104AE}" srcOrd="0" destOrd="0" presId="urn:microsoft.com/office/officeart/2005/8/layout/hierarchy3"/>
    <dgm:cxn modelId="{CE5911C8-E89E-464B-8DC2-712F0EFBB99E}" type="presParOf" srcId="{07E8C64A-057D-4FED-AD6C-C1A094E25F13}" destId="{887B9DC7-B617-430D-B6DF-56EBFED25657}" srcOrd="1" destOrd="0" presId="urn:microsoft.com/office/officeart/2005/8/layout/hierarchy3"/>
    <dgm:cxn modelId="{57A84C10-B22F-4200-A6A0-DA2A9D7B28D0}" type="presParOf" srcId="{3D4E503E-2457-40AF-BA3E-39A2FB9E5B23}" destId="{D0B9277A-7DB0-4E6A-A501-A8E4E22D5417}" srcOrd="1" destOrd="0" presId="urn:microsoft.com/office/officeart/2005/8/layout/hierarchy3"/>
    <dgm:cxn modelId="{4E5CF0F0-37D5-4F58-B11D-BA315D3EEB73}" type="presParOf" srcId="{D0B9277A-7DB0-4E6A-A501-A8E4E22D5417}" destId="{73B1B0BD-9F44-4B3C-BD8E-A0E111830F0F}" srcOrd="0" destOrd="0" presId="urn:microsoft.com/office/officeart/2005/8/layout/hierarchy3"/>
    <dgm:cxn modelId="{B37CCED9-25BF-45E4-BCA6-E054019BB9D5}" type="presParOf" srcId="{D0B9277A-7DB0-4E6A-A501-A8E4E22D5417}" destId="{3DF2DF62-87E4-4178-91EB-05F25C788CA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5ABCC-932A-4315-8C03-73D780DEB92B}"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32370BCB-456E-4791-BE2B-CD0A2B0A2F10}">
      <dgm:prSet/>
      <dgm:spPr/>
      <dgm:t>
        <a:bodyPr/>
        <a:lstStyle/>
        <a:p>
          <a:endParaRPr lang="en-US">
            <a:solidFill>
              <a:schemeClr val="bg1"/>
            </a:solidFill>
          </a:endParaRPr>
        </a:p>
      </dgm:t>
    </dgm:pt>
    <dgm:pt modelId="{B50A36C0-6593-4259-8884-4C007E193437}" type="parTrans" cxnId="{C4AC514F-4533-4551-A78F-76785BD3DE36}">
      <dgm:prSet/>
      <dgm:spPr/>
      <dgm:t>
        <a:bodyPr/>
        <a:lstStyle/>
        <a:p>
          <a:endParaRPr lang="en-US">
            <a:solidFill>
              <a:schemeClr val="bg1"/>
            </a:solidFill>
          </a:endParaRPr>
        </a:p>
      </dgm:t>
    </dgm:pt>
    <dgm:pt modelId="{4ECA5C2F-F108-41FA-9CEE-92AF0FC5F49F}" type="sibTrans" cxnId="{C4AC514F-4533-4551-A78F-76785BD3DE3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en-US">
            <a:solidFill>
              <a:schemeClr val="bg1"/>
            </a:solidFill>
          </a:endParaRPr>
        </a:p>
      </dgm:t>
      <dgm:extLst>
        <a:ext uri="{E40237B7-FDA0-4F09-8148-C483321AD2D9}">
          <dgm14:cNvPr xmlns:dgm14="http://schemas.microsoft.com/office/drawing/2010/diagram" id="0" name="" descr="Internet Safety: &lt;strong&gt;Media&lt;/strong&gt; Literacy Tips From Industry ..."/>
        </a:ext>
      </dgm:extLst>
    </dgm:pt>
    <dgm:pt modelId="{00B91270-0EBC-46BE-ABAF-8861A580A7C7}">
      <dgm:prSet phldrT="[Text]" custT="1"/>
      <dgm:spPr/>
      <dgm:t>
        <a:bodyPr/>
        <a:lstStyle/>
        <a:p>
          <a:r>
            <a:rPr lang="en-US" sz="1600" dirty="0">
              <a:solidFill>
                <a:schemeClr val="bg1"/>
              </a:solidFill>
            </a:rPr>
            <a:t>Radio is the media with the widest penetration, as it is available nationwide</a:t>
          </a:r>
        </a:p>
      </dgm:t>
    </dgm:pt>
    <dgm:pt modelId="{5B90A7F9-ADEB-44C6-B94C-A73152EE4D57}" type="parTrans" cxnId="{2E4365B1-095B-47CC-89A7-83003C6D527F}">
      <dgm:prSet/>
      <dgm:spPr/>
      <dgm:t>
        <a:bodyPr/>
        <a:lstStyle/>
        <a:p>
          <a:endParaRPr lang="en-US">
            <a:solidFill>
              <a:schemeClr val="bg1"/>
            </a:solidFill>
          </a:endParaRPr>
        </a:p>
      </dgm:t>
    </dgm:pt>
    <dgm:pt modelId="{41D01243-F05F-4426-8729-84665A136C50}" type="sibTrans" cxnId="{2E4365B1-095B-47CC-89A7-83003C6D527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solidFill>
              <a:schemeClr val="bg1"/>
            </a:solidFill>
          </a:endParaRPr>
        </a:p>
      </dgm:t>
      <dgm:extLst>
        <a:ext uri="{E40237B7-FDA0-4F09-8148-C483321AD2D9}">
          <dgm14:cNvPr xmlns:dgm14="http://schemas.microsoft.com/office/drawing/2010/diagram" id="0" name="" descr="Grundig GS350DL | Shortwave &lt;strong&gt;Radio&lt;/strong&gt; Index"/>
        </a:ext>
      </dgm:extLst>
    </dgm:pt>
    <dgm:pt modelId="{E11FE3CC-0CBC-4751-930A-699CFAA86961}">
      <dgm:prSet phldrT="[Text]" custT="1"/>
      <dgm:spPr/>
      <dgm:t>
        <a:bodyPr/>
        <a:lstStyle/>
        <a:p>
          <a:r>
            <a:rPr lang="en-US" sz="1600" dirty="0">
              <a:solidFill>
                <a:schemeClr val="bg1"/>
              </a:solidFill>
            </a:rPr>
            <a:t>Four main open TV channels with national coverage</a:t>
          </a:r>
        </a:p>
      </dgm:t>
    </dgm:pt>
    <dgm:pt modelId="{ED32969A-5C33-4183-AA94-18AA0C3160DE}" type="parTrans" cxnId="{DE3E2C14-8C5B-4801-84FF-D44A621023A1}">
      <dgm:prSet/>
      <dgm:spPr/>
      <dgm:t>
        <a:bodyPr/>
        <a:lstStyle/>
        <a:p>
          <a:endParaRPr lang="en-US">
            <a:solidFill>
              <a:schemeClr val="bg1"/>
            </a:solidFill>
          </a:endParaRPr>
        </a:p>
      </dgm:t>
    </dgm:pt>
    <dgm:pt modelId="{B899169C-2C25-4C1D-8F4A-984E03F55D01}" type="sibTrans" cxnId="{DE3E2C14-8C5B-4801-84FF-D44A621023A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t>
        <a:bodyPr/>
        <a:lstStyle/>
        <a:p>
          <a:endParaRPr lang="en-US">
            <a:solidFill>
              <a:schemeClr val="bg1"/>
            </a:solidFill>
          </a:endParaRPr>
        </a:p>
      </dgm:t>
      <dgm:extLst>
        <a:ext uri="{E40237B7-FDA0-4F09-8148-C483321AD2D9}">
          <dgm14:cNvPr xmlns:dgm14="http://schemas.microsoft.com/office/drawing/2010/diagram" id="0" name="" descr="MrsLangjahr - Mauritius Jodain Schiripa"/>
        </a:ext>
      </dgm:extLst>
    </dgm:pt>
    <dgm:pt modelId="{5C01249A-2222-4721-B95A-DFE940FB544A}">
      <dgm:prSet phldrT="[Text]" custT="1"/>
      <dgm:spPr/>
      <dgm:t>
        <a:bodyPr/>
        <a:lstStyle/>
        <a:p>
          <a:r>
            <a:rPr lang="en-US" sz="1600" dirty="0">
              <a:solidFill>
                <a:schemeClr val="bg1"/>
              </a:solidFill>
            </a:rPr>
            <a:t>Internet penetration in Panama is 57%, the 10</a:t>
          </a:r>
          <a:r>
            <a:rPr lang="en-US" sz="1600" baseline="30000" dirty="0">
              <a:solidFill>
                <a:schemeClr val="bg1"/>
              </a:solidFill>
            </a:rPr>
            <a:t>th</a:t>
          </a:r>
          <a:r>
            <a:rPr lang="en-US" sz="1600" dirty="0">
              <a:solidFill>
                <a:schemeClr val="bg1"/>
              </a:solidFill>
            </a:rPr>
            <a:t> in Latin America</a:t>
          </a:r>
        </a:p>
      </dgm:t>
    </dgm:pt>
    <dgm:pt modelId="{EA7023EF-12C4-47FB-80B1-B7F6CD19C94A}" type="parTrans" cxnId="{03207CC9-599B-483B-A994-01EA0F9A8044}">
      <dgm:prSet/>
      <dgm:spPr/>
      <dgm:t>
        <a:bodyPr/>
        <a:lstStyle/>
        <a:p>
          <a:endParaRPr lang="en-US">
            <a:solidFill>
              <a:schemeClr val="bg1"/>
            </a:solidFill>
          </a:endParaRPr>
        </a:p>
      </dgm:t>
    </dgm:pt>
    <dgm:pt modelId="{5E3C939F-04E2-4BDE-996F-83A7808DA0CD}" type="sibTrans" cxnId="{03207CC9-599B-483B-A994-01EA0F9A8044}">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US">
            <a:solidFill>
              <a:schemeClr val="bg1"/>
            </a:solidFill>
          </a:endParaRPr>
        </a:p>
      </dgm:t>
      <dgm:extLst>
        <a:ext uri="{E40237B7-FDA0-4F09-8148-C483321AD2D9}">
          <dgm14:cNvPr xmlns:dgm14="http://schemas.microsoft.com/office/drawing/2010/diagram" id="0" name="" descr="Nicaragua's Ortega Targets &quot;Full Control&quot; of the &lt;strong&gt;Internet&lt;/strong&gt;"/>
        </a:ext>
      </dgm:extLst>
    </dgm:pt>
    <dgm:pt modelId="{B6D9C0F0-DD53-477B-957B-5A265EFA5521}">
      <dgm:prSet custT="1"/>
      <dgm:spPr/>
      <dgm:t>
        <a:bodyPr/>
        <a:lstStyle/>
        <a:p>
          <a:r>
            <a:rPr lang="en-US" sz="1600" dirty="0">
              <a:solidFill>
                <a:schemeClr val="bg1"/>
              </a:solidFill>
            </a:rPr>
            <a:t>6.9M active mobile phone lines in the country; 145% higher than the Panama population</a:t>
          </a:r>
        </a:p>
      </dgm:t>
    </dgm:pt>
    <dgm:pt modelId="{7789CF14-959A-4C56-9E04-5030BB1E39DF}" type="parTrans" cxnId="{4EA7E6C6-C6EA-4FF3-9F5D-2C206F8643B1}">
      <dgm:prSet/>
      <dgm:spPr/>
      <dgm:t>
        <a:bodyPr/>
        <a:lstStyle/>
        <a:p>
          <a:endParaRPr lang="en-US">
            <a:solidFill>
              <a:schemeClr val="bg1"/>
            </a:solidFill>
          </a:endParaRPr>
        </a:p>
      </dgm:t>
    </dgm:pt>
    <dgm:pt modelId="{F08D801E-F9DE-4B23-870E-449DE0AB6454}" type="sibTrans" cxnId="{4EA7E6C6-C6EA-4FF3-9F5D-2C206F8643B1}">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lang="en-US">
            <a:solidFill>
              <a:schemeClr val="bg1"/>
            </a:solidFill>
          </a:endParaRPr>
        </a:p>
      </dgm:t>
      <dgm:extLst>
        <a:ext uri="{E40237B7-FDA0-4F09-8148-C483321AD2D9}">
          <dgm14:cNvPr xmlns:dgm14="http://schemas.microsoft.com/office/drawing/2010/diagram" id="0" name="" descr="&lt;strong&gt;Mobile&lt;/strong&gt; &lt;strong&gt;phone&lt;/strong&gt; - Wikipedia"/>
        </a:ext>
      </dgm:extLst>
    </dgm:pt>
    <dgm:pt modelId="{44625578-9471-4B75-819A-9F201E0A4BCA}" type="pres">
      <dgm:prSet presAssocID="{54B5ABCC-932A-4315-8C03-73D780DEB92B}" presName="Name0" presStyleCnt="0">
        <dgm:presLayoutVars>
          <dgm:chMax val="7"/>
          <dgm:chPref val="7"/>
          <dgm:dir/>
        </dgm:presLayoutVars>
      </dgm:prSet>
      <dgm:spPr/>
    </dgm:pt>
    <dgm:pt modelId="{8CA17FA8-96C9-4ADA-8773-F16A66B881CF}" type="pres">
      <dgm:prSet presAssocID="{54B5ABCC-932A-4315-8C03-73D780DEB92B}" presName="Name1" presStyleCnt="0"/>
      <dgm:spPr/>
    </dgm:pt>
    <dgm:pt modelId="{33CBF0EE-8DEE-429D-990A-DDEDF706D101}" type="pres">
      <dgm:prSet presAssocID="{4ECA5C2F-F108-41FA-9CEE-92AF0FC5F49F}" presName="picture_1" presStyleCnt="0"/>
      <dgm:spPr/>
    </dgm:pt>
    <dgm:pt modelId="{8296F8F8-5256-4520-AC25-CDB9401B6E7E}" type="pres">
      <dgm:prSet presAssocID="{4ECA5C2F-F108-41FA-9CEE-92AF0FC5F49F}" presName="pictureRepeatNode" presStyleLbl="alignImgPlace1" presStyleIdx="0" presStyleCnt="5"/>
      <dgm:spPr/>
    </dgm:pt>
    <dgm:pt modelId="{273B3721-0C33-40E6-B5BA-A5CA981FE996}" type="pres">
      <dgm:prSet presAssocID="{32370BCB-456E-4791-BE2B-CD0A2B0A2F10}" presName="text_1" presStyleLbl="node1" presStyleIdx="0" presStyleCnt="0">
        <dgm:presLayoutVars>
          <dgm:bulletEnabled val="1"/>
        </dgm:presLayoutVars>
      </dgm:prSet>
      <dgm:spPr/>
    </dgm:pt>
    <dgm:pt modelId="{54E3DC2D-433B-4D9D-AE8F-324D5F728F83}" type="pres">
      <dgm:prSet presAssocID="{41D01243-F05F-4426-8729-84665A136C50}" presName="picture_2" presStyleCnt="0"/>
      <dgm:spPr/>
    </dgm:pt>
    <dgm:pt modelId="{719B20A8-C924-4184-90FD-13DCD6D11991}" type="pres">
      <dgm:prSet presAssocID="{41D01243-F05F-4426-8729-84665A136C50}" presName="pictureRepeatNode" presStyleLbl="alignImgPlace1" presStyleIdx="1" presStyleCnt="5"/>
      <dgm:spPr/>
    </dgm:pt>
    <dgm:pt modelId="{8A7AC794-382E-4F2C-B99C-8D96E1F57363}" type="pres">
      <dgm:prSet presAssocID="{00B91270-0EBC-46BE-ABAF-8861A580A7C7}" presName="line_2" presStyleLbl="parChTrans1D1" presStyleIdx="0" presStyleCnt="4"/>
      <dgm:spPr/>
    </dgm:pt>
    <dgm:pt modelId="{FB8064D8-B988-41ED-BBD6-0EFA053D9C7E}" type="pres">
      <dgm:prSet presAssocID="{00B91270-0EBC-46BE-ABAF-8861A580A7C7}" presName="textparent_2" presStyleLbl="node1" presStyleIdx="0" presStyleCnt="0"/>
      <dgm:spPr/>
    </dgm:pt>
    <dgm:pt modelId="{49C5A222-3853-4032-B093-7CB2FAB9B13C}" type="pres">
      <dgm:prSet presAssocID="{00B91270-0EBC-46BE-ABAF-8861A580A7C7}" presName="text_2" presStyleLbl="revTx" presStyleIdx="0" presStyleCnt="4" custScaleX="190774">
        <dgm:presLayoutVars>
          <dgm:bulletEnabled val="1"/>
        </dgm:presLayoutVars>
      </dgm:prSet>
      <dgm:spPr/>
    </dgm:pt>
    <dgm:pt modelId="{72DDC7F3-FD65-4BE8-A8C1-F53C702C0AE2}" type="pres">
      <dgm:prSet presAssocID="{B899169C-2C25-4C1D-8F4A-984E03F55D01}" presName="picture_3" presStyleCnt="0"/>
      <dgm:spPr/>
    </dgm:pt>
    <dgm:pt modelId="{17295FCF-F845-4FA8-961F-313A40EF4FD7}" type="pres">
      <dgm:prSet presAssocID="{B899169C-2C25-4C1D-8F4A-984E03F55D01}" presName="pictureRepeatNode" presStyleLbl="alignImgPlace1" presStyleIdx="2" presStyleCnt="5"/>
      <dgm:spPr/>
    </dgm:pt>
    <dgm:pt modelId="{3BF3F71A-3C2A-4FED-A288-8F15D064A1CC}" type="pres">
      <dgm:prSet presAssocID="{E11FE3CC-0CBC-4751-930A-699CFAA86961}" presName="line_3" presStyleLbl="parChTrans1D1" presStyleIdx="1" presStyleCnt="4"/>
      <dgm:spPr/>
    </dgm:pt>
    <dgm:pt modelId="{CB682AB6-2ADC-4C31-B8EB-933F3153DE5C}" type="pres">
      <dgm:prSet presAssocID="{E11FE3CC-0CBC-4751-930A-699CFAA86961}" presName="textparent_3" presStyleLbl="node1" presStyleIdx="0" presStyleCnt="0"/>
      <dgm:spPr/>
    </dgm:pt>
    <dgm:pt modelId="{18CE19B5-9B96-432C-AE28-FCB90C876083}" type="pres">
      <dgm:prSet presAssocID="{E11FE3CC-0CBC-4751-930A-699CFAA86961}" presName="text_3" presStyleLbl="revTx" presStyleIdx="1" presStyleCnt="4" custScaleX="164829">
        <dgm:presLayoutVars>
          <dgm:bulletEnabled val="1"/>
        </dgm:presLayoutVars>
      </dgm:prSet>
      <dgm:spPr/>
    </dgm:pt>
    <dgm:pt modelId="{F4A73721-C6E6-4188-BD9A-54D67CE64FCB}" type="pres">
      <dgm:prSet presAssocID="{5E3C939F-04E2-4BDE-996F-83A7808DA0CD}" presName="picture_4" presStyleCnt="0"/>
      <dgm:spPr/>
    </dgm:pt>
    <dgm:pt modelId="{1E1B2609-DAB4-42D1-A985-B2A144C2B49C}" type="pres">
      <dgm:prSet presAssocID="{5E3C939F-04E2-4BDE-996F-83A7808DA0CD}" presName="pictureRepeatNode" presStyleLbl="alignImgPlace1" presStyleIdx="3" presStyleCnt="5"/>
      <dgm:spPr/>
    </dgm:pt>
    <dgm:pt modelId="{F70C8A28-B54C-4417-B32A-364BC0E0D766}" type="pres">
      <dgm:prSet presAssocID="{5C01249A-2222-4721-B95A-DFE940FB544A}" presName="line_4" presStyleLbl="parChTrans1D1" presStyleIdx="2" presStyleCnt="4"/>
      <dgm:spPr/>
    </dgm:pt>
    <dgm:pt modelId="{84DC2F65-EF46-4F85-BE3F-24827A694DAF}" type="pres">
      <dgm:prSet presAssocID="{5C01249A-2222-4721-B95A-DFE940FB544A}" presName="textparent_4" presStyleLbl="node1" presStyleIdx="0" presStyleCnt="0"/>
      <dgm:spPr/>
    </dgm:pt>
    <dgm:pt modelId="{07B4F9FA-0264-4BDA-A4EC-034F0A6CB714}" type="pres">
      <dgm:prSet presAssocID="{5C01249A-2222-4721-B95A-DFE940FB544A}" presName="text_4" presStyleLbl="revTx" presStyleIdx="2" presStyleCnt="4" custScaleX="155383">
        <dgm:presLayoutVars>
          <dgm:bulletEnabled val="1"/>
        </dgm:presLayoutVars>
      </dgm:prSet>
      <dgm:spPr/>
    </dgm:pt>
    <dgm:pt modelId="{2ED61708-1341-4CED-B473-A5FC50B57D2B}" type="pres">
      <dgm:prSet presAssocID="{F08D801E-F9DE-4B23-870E-449DE0AB6454}" presName="picture_5" presStyleCnt="0"/>
      <dgm:spPr/>
    </dgm:pt>
    <dgm:pt modelId="{1B51FA02-1630-4EBF-83F9-F70E290D9C09}" type="pres">
      <dgm:prSet presAssocID="{F08D801E-F9DE-4B23-870E-449DE0AB6454}" presName="pictureRepeatNode" presStyleLbl="alignImgPlace1" presStyleIdx="4" presStyleCnt="5"/>
      <dgm:spPr/>
    </dgm:pt>
    <dgm:pt modelId="{CDDC2EE1-572E-494D-968D-68B0998C5F91}" type="pres">
      <dgm:prSet presAssocID="{B6D9C0F0-DD53-477B-957B-5A265EFA5521}" presName="line_5" presStyleLbl="parChTrans1D1" presStyleIdx="3" presStyleCnt="4"/>
      <dgm:spPr/>
    </dgm:pt>
    <dgm:pt modelId="{835AAD95-543F-4C86-BD05-EAB6C73A5D16}" type="pres">
      <dgm:prSet presAssocID="{B6D9C0F0-DD53-477B-957B-5A265EFA5521}" presName="textparent_5" presStyleLbl="node1" presStyleIdx="0" presStyleCnt="0"/>
      <dgm:spPr/>
    </dgm:pt>
    <dgm:pt modelId="{596A85D1-C2DE-492A-B6EC-CA09CBAA0C24}" type="pres">
      <dgm:prSet presAssocID="{B6D9C0F0-DD53-477B-957B-5A265EFA5521}" presName="text_5" presStyleLbl="revTx" presStyleIdx="3" presStyleCnt="4" custScaleX="183610">
        <dgm:presLayoutVars>
          <dgm:bulletEnabled val="1"/>
        </dgm:presLayoutVars>
      </dgm:prSet>
      <dgm:spPr/>
    </dgm:pt>
  </dgm:ptLst>
  <dgm:cxnLst>
    <dgm:cxn modelId="{962C0C0D-CBE5-42DA-8804-F38FB926A0E0}" type="presOf" srcId="{54B5ABCC-932A-4315-8C03-73D780DEB92B}" destId="{44625578-9471-4B75-819A-9F201E0A4BCA}" srcOrd="0" destOrd="0" presId="urn:microsoft.com/office/officeart/2008/layout/CircularPictureCallout"/>
    <dgm:cxn modelId="{D57A9411-17E8-4608-8F1B-699EDAE241C6}" type="presOf" srcId="{B6D9C0F0-DD53-477B-957B-5A265EFA5521}" destId="{596A85D1-C2DE-492A-B6EC-CA09CBAA0C24}" srcOrd="0" destOrd="0" presId="urn:microsoft.com/office/officeart/2008/layout/CircularPictureCallout"/>
    <dgm:cxn modelId="{DE3E2C14-8C5B-4801-84FF-D44A621023A1}" srcId="{54B5ABCC-932A-4315-8C03-73D780DEB92B}" destId="{E11FE3CC-0CBC-4751-930A-699CFAA86961}" srcOrd="2" destOrd="0" parTransId="{ED32969A-5C33-4183-AA94-18AA0C3160DE}" sibTransId="{B899169C-2C25-4C1D-8F4A-984E03F55D01}"/>
    <dgm:cxn modelId="{468CC734-E2AA-4F89-AA4A-A5E99A60EEBB}" type="presOf" srcId="{B899169C-2C25-4C1D-8F4A-984E03F55D01}" destId="{17295FCF-F845-4FA8-961F-313A40EF4FD7}" srcOrd="0" destOrd="0" presId="urn:microsoft.com/office/officeart/2008/layout/CircularPictureCallout"/>
    <dgm:cxn modelId="{70218E44-D735-4632-B164-9CF5F25D04B9}" type="presOf" srcId="{00B91270-0EBC-46BE-ABAF-8861A580A7C7}" destId="{49C5A222-3853-4032-B093-7CB2FAB9B13C}" srcOrd="0" destOrd="0" presId="urn:microsoft.com/office/officeart/2008/layout/CircularPictureCallout"/>
    <dgm:cxn modelId="{97674F67-9FD8-42E0-B74D-92C2C0D26448}" type="presOf" srcId="{4ECA5C2F-F108-41FA-9CEE-92AF0FC5F49F}" destId="{8296F8F8-5256-4520-AC25-CDB9401B6E7E}" srcOrd="0" destOrd="0" presId="urn:microsoft.com/office/officeart/2008/layout/CircularPictureCallout"/>
    <dgm:cxn modelId="{246C8E6E-5C6D-4B59-B7D6-A888C5065FFA}" type="presOf" srcId="{5C01249A-2222-4721-B95A-DFE940FB544A}" destId="{07B4F9FA-0264-4BDA-A4EC-034F0A6CB714}" srcOrd="0" destOrd="0" presId="urn:microsoft.com/office/officeart/2008/layout/CircularPictureCallout"/>
    <dgm:cxn modelId="{C4AC514F-4533-4551-A78F-76785BD3DE36}" srcId="{54B5ABCC-932A-4315-8C03-73D780DEB92B}" destId="{32370BCB-456E-4791-BE2B-CD0A2B0A2F10}" srcOrd="0" destOrd="0" parTransId="{B50A36C0-6593-4259-8884-4C007E193437}" sibTransId="{4ECA5C2F-F108-41FA-9CEE-92AF0FC5F49F}"/>
    <dgm:cxn modelId="{2388D450-45C3-4BF8-8F3D-A978784DE9C3}" type="presOf" srcId="{41D01243-F05F-4426-8729-84665A136C50}" destId="{719B20A8-C924-4184-90FD-13DCD6D11991}" srcOrd="0" destOrd="0" presId="urn:microsoft.com/office/officeart/2008/layout/CircularPictureCallout"/>
    <dgm:cxn modelId="{00A8AB52-646F-4A91-B133-8B0C6F0AE5A4}" type="presOf" srcId="{32370BCB-456E-4791-BE2B-CD0A2B0A2F10}" destId="{273B3721-0C33-40E6-B5BA-A5CA981FE996}" srcOrd="0" destOrd="0" presId="urn:microsoft.com/office/officeart/2008/layout/CircularPictureCallout"/>
    <dgm:cxn modelId="{8A04CC7D-77F0-4D23-9DCD-E6FD8001A8FF}" type="presOf" srcId="{5E3C939F-04E2-4BDE-996F-83A7808DA0CD}" destId="{1E1B2609-DAB4-42D1-A985-B2A144C2B49C}" srcOrd="0" destOrd="0" presId="urn:microsoft.com/office/officeart/2008/layout/CircularPictureCallout"/>
    <dgm:cxn modelId="{2E4365B1-095B-47CC-89A7-83003C6D527F}" srcId="{54B5ABCC-932A-4315-8C03-73D780DEB92B}" destId="{00B91270-0EBC-46BE-ABAF-8861A580A7C7}" srcOrd="1" destOrd="0" parTransId="{5B90A7F9-ADEB-44C6-B94C-A73152EE4D57}" sibTransId="{41D01243-F05F-4426-8729-84665A136C50}"/>
    <dgm:cxn modelId="{4EA7E6C6-C6EA-4FF3-9F5D-2C206F8643B1}" srcId="{54B5ABCC-932A-4315-8C03-73D780DEB92B}" destId="{B6D9C0F0-DD53-477B-957B-5A265EFA5521}" srcOrd="4" destOrd="0" parTransId="{7789CF14-959A-4C56-9E04-5030BB1E39DF}" sibTransId="{F08D801E-F9DE-4B23-870E-449DE0AB6454}"/>
    <dgm:cxn modelId="{03207CC9-599B-483B-A994-01EA0F9A8044}" srcId="{54B5ABCC-932A-4315-8C03-73D780DEB92B}" destId="{5C01249A-2222-4721-B95A-DFE940FB544A}" srcOrd="3" destOrd="0" parTransId="{EA7023EF-12C4-47FB-80B1-B7F6CD19C94A}" sibTransId="{5E3C939F-04E2-4BDE-996F-83A7808DA0CD}"/>
    <dgm:cxn modelId="{7D218FDB-716C-4268-B709-48D43D5F21F2}" type="presOf" srcId="{E11FE3CC-0CBC-4751-930A-699CFAA86961}" destId="{18CE19B5-9B96-432C-AE28-FCB90C876083}" srcOrd="0" destOrd="0" presId="urn:microsoft.com/office/officeart/2008/layout/CircularPictureCallout"/>
    <dgm:cxn modelId="{CA6359F0-018A-4317-B135-FAA4913535E6}" type="presOf" srcId="{F08D801E-F9DE-4B23-870E-449DE0AB6454}" destId="{1B51FA02-1630-4EBF-83F9-F70E290D9C09}" srcOrd="0" destOrd="0" presId="urn:microsoft.com/office/officeart/2008/layout/CircularPictureCallout"/>
    <dgm:cxn modelId="{6FC19297-07ED-4F8A-812B-D69084F550F0}" type="presParOf" srcId="{44625578-9471-4B75-819A-9F201E0A4BCA}" destId="{8CA17FA8-96C9-4ADA-8773-F16A66B881CF}" srcOrd="0" destOrd="0" presId="urn:microsoft.com/office/officeart/2008/layout/CircularPictureCallout"/>
    <dgm:cxn modelId="{E8FCAEAA-A755-4C31-9543-CBFD59538B16}" type="presParOf" srcId="{8CA17FA8-96C9-4ADA-8773-F16A66B881CF}" destId="{33CBF0EE-8DEE-429D-990A-DDEDF706D101}" srcOrd="0" destOrd="0" presId="urn:microsoft.com/office/officeart/2008/layout/CircularPictureCallout"/>
    <dgm:cxn modelId="{A168229E-ADF2-4AE7-AF1F-B27609EE3C25}" type="presParOf" srcId="{33CBF0EE-8DEE-429D-990A-DDEDF706D101}" destId="{8296F8F8-5256-4520-AC25-CDB9401B6E7E}" srcOrd="0" destOrd="0" presId="urn:microsoft.com/office/officeart/2008/layout/CircularPictureCallout"/>
    <dgm:cxn modelId="{C712594F-FB97-4C98-AF3B-652AEBAD157B}" type="presParOf" srcId="{8CA17FA8-96C9-4ADA-8773-F16A66B881CF}" destId="{273B3721-0C33-40E6-B5BA-A5CA981FE996}" srcOrd="1" destOrd="0" presId="urn:microsoft.com/office/officeart/2008/layout/CircularPictureCallout"/>
    <dgm:cxn modelId="{252CCD25-0B65-4A45-9CF7-38A4E1338700}" type="presParOf" srcId="{8CA17FA8-96C9-4ADA-8773-F16A66B881CF}" destId="{54E3DC2D-433B-4D9D-AE8F-324D5F728F83}" srcOrd="2" destOrd="0" presId="urn:microsoft.com/office/officeart/2008/layout/CircularPictureCallout"/>
    <dgm:cxn modelId="{1F40B6DC-CA66-43FB-AEEF-7441DD3FEA63}" type="presParOf" srcId="{54E3DC2D-433B-4D9D-AE8F-324D5F728F83}" destId="{719B20A8-C924-4184-90FD-13DCD6D11991}" srcOrd="0" destOrd="0" presId="urn:microsoft.com/office/officeart/2008/layout/CircularPictureCallout"/>
    <dgm:cxn modelId="{7043C46C-05E6-4F7F-B4A1-964BC4EFECFC}" type="presParOf" srcId="{8CA17FA8-96C9-4ADA-8773-F16A66B881CF}" destId="{8A7AC794-382E-4F2C-B99C-8D96E1F57363}" srcOrd="3" destOrd="0" presId="urn:microsoft.com/office/officeart/2008/layout/CircularPictureCallout"/>
    <dgm:cxn modelId="{2F13EC9A-2669-432F-93F6-A235AF834496}" type="presParOf" srcId="{8CA17FA8-96C9-4ADA-8773-F16A66B881CF}" destId="{FB8064D8-B988-41ED-BBD6-0EFA053D9C7E}" srcOrd="4" destOrd="0" presId="urn:microsoft.com/office/officeart/2008/layout/CircularPictureCallout"/>
    <dgm:cxn modelId="{D14155F1-C073-46A7-8F11-65C896056468}" type="presParOf" srcId="{FB8064D8-B988-41ED-BBD6-0EFA053D9C7E}" destId="{49C5A222-3853-4032-B093-7CB2FAB9B13C}" srcOrd="0" destOrd="0" presId="urn:microsoft.com/office/officeart/2008/layout/CircularPictureCallout"/>
    <dgm:cxn modelId="{AF1B416C-DA80-4C20-A06F-6C1377DE41B4}" type="presParOf" srcId="{8CA17FA8-96C9-4ADA-8773-F16A66B881CF}" destId="{72DDC7F3-FD65-4BE8-A8C1-F53C702C0AE2}" srcOrd="5" destOrd="0" presId="urn:microsoft.com/office/officeart/2008/layout/CircularPictureCallout"/>
    <dgm:cxn modelId="{CBC110D2-4B63-4851-9A71-30343F93AEEC}" type="presParOf" srcId="{72DDC7F3-FD65-4BE8-A8C1-F53C702C0AE2}" destId="{17295FCF-F845-4FA8-961F-313A40EF4FD7}" srcOrd="0" destOrd="0" presId="urn:microsoft.com/office/officeart/2008/layout/CircularPictureCallout"/>
    <dgm:cxn modelId="{0F7C6553-ED49-4D8E-982E-64C7E068545F}" type="presParOf" srcId="{8CA17FA8-96C9-4ADA-8773-F16A66B881CF}" destId="{3BF3F71A-3C2A-4FED-A288-8F15D064A1CC}" srcOrd="6" destOrd="0" presId="urn:microsoft.com/office/officeart/2008/layout/CircularPictureCallout"/>
    <dgm:cxn modelId="{AEEBB7C4-12D9-4170-99A0-E3720E093928}" type="presParOf" srcId="{8CA17FA8-96C9-4ADA-8773-F16A66B881CF}" destId="{CB682AB6-2ADC-4C31-B8EB-933F3153DE5C}" srcOrd="7" destOrd="0" presId="urn:microsoft.com/office/officeart/2008/layout/CircularPictureCallout"/>
    <dgm:cxn modelId="{71E4696B-AED2-4D68-9BAA-2DEF0D6566E0}" type="presParOf" srcId="{CB682AB6-2ADC-4C31-B8EB-933F3153DE5C}" destId="{18CE19B5-9B96-432C-AE28-FCB90C876083}" srcOrd="0" destOrd="0" presId="urn:microsoft.com/office/officeart/2008/layout/CircularPictureCallout"/>
    <dgm:cxn modelId="{292EC7EC-47FB-427C-96EC-BA1DF24C4121}" type="presParOf" srcId="{8CA17FA8-96C9-4ADA-8773-F16A66B881CF}" destId="{F4A73721-C6E6-4188-BD9A-54D67CE64FCB}" srcOrd="8" destOrd="0" presId="urn:microsoft.com/office/officeart/2008/layout/CircularPictureCallout"/>
    <dgm:cxn modelId="{D352ABD8-F557-43B8-945B-787562B402EA}" type="presParOf" srcId="{F4A73721-C6E6-4188-BD9A-54D67CE64FCB}" destId="{1E1B2609-DAB4-42D1-A985-B2A144C2B49C}" srcOrd="0" destOrd="0" presId="urn:microsoft.com/office/officeart/2008/layout/CircularPictureCallout"/>
    <dgm:cxn modelId="{6AC5BB97-EECE-4046-830E-AB5D838844E5}" type="presParOf" srcId="{8CA17FA8-96C9-4ADA-8773-F16A66B881CF}" destId="{F70C8A28-B54C-4417-B32A-364BC0E0D766}" srcOrd="9" destOrd="0" presId="urn:microsoft.com/office/officeart/2008/layout/CircularPictureCallout"/>
    <dgm:cxn modelId="{C41ED2A4-5BB5-4FE0-8D39-76D4091A05DA}" type="presParOf" srcId="{8CA17FA8-96C9-4ADA-8773-F16A66B881CF}" destId="{84DC2F65-EF46-4F85-BE3F-24827A694DAF}" srcOrd="10" destOrd="0" presId="urn:microsoft.com/office/officeart/2008/layout/CircularPictureCallout"/>
    <dgm:cxn modelId="{3E23BB0A-C35F-41D3-A441-9F46721DD977}" type="presParOf" srcId="{84DC2F65-EF46-4F85-BE3F-24827A694DAF}" destId="{07B4F9FA-0264-4BDA-A4EC-034F0A6CB714}" srcOrd="0" destOrd="0" presId="urn:microsoft.com/office/officeart/2008/layout/CircularPictureCallout"/>
    <dgm:cxn modelId="{DF0D9526-1D03-42BA-9362-76605770A0D6}" type="presParOf" srcId="{8CA17FA8-96C9-4ADA-8773-F16A66B881CF}" destId="{2ED61708-1341-4CED-B473-A5FC50B57D2B}" srcOrd="11" destOrd="0" presId="urn:microsoft.com/office/officeart/2008/layout/CircularPictureCallout"/>
    <dgm:cxn modelId="{5BB950D0-F822-4464-B10B-35D31B2B36A2}" type="presParOf" srcId="{2ED61708-1341-4CED-B473-A5FC50B57D2B}" destId="{1B51FA02-1630-4EBF-83F9-F70E290D9C09}" srcOrd="0" destOrd="0" presId="urn:microsoft.com/office/officeart/2008/layout/CircularPictureCallout"/>
    <dgm:cxn modelId="{B05FF5A0-47BD-4D20-9EF8-C856F0BE1FBA}" type="presParOf" srcId="{8CA17FA8-96C9-4ADA-8773-F16A66B881CF}" destId="{CDDC2EE1-572E-494D-968D-68B0998C5F91}" srcOrd="12" destOrd="0" presId="urn:microsoft.com/office/officeart/2008/layout/CircularPictureCallout"/>
    <dgm:cxn modelId="{B567485A-CF8F-4564-A40F-87785F08B3E2}" type="presParOf" srcId="{8CA17FA8-96C9-4ADA-8773-F16A66B881CF}" destId="{835AAD95-543F-4C86-BD05-EAB6C73A5D16}" srcOrd="13" destOrd="0" presId="urn:microsoft.com/office/officeart/2008/layout/CircularPictureCallout"/>
    <dgm:cxn modelId="{8FF2FF94-2178-471A-9A60-01ED04249FAE}" type="presParOf" srcId="{835AAD95-543F-4C86-BD05-EAB6C73A5D16}" destId="{596A85D1-C2DE-492A-B6EC-CA09CBAA0C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23B356-CE55-4A5F-8E9A-F8C4C54B105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865A18-FF45-4F22-A61B-8CDC511FDA24}">
      <dgm:prSet phldrT="[Text]"/>
      <dgm:spPr/>
      <dgm:t>
        <a:bodyPr/>
        <a:lstStyle/>
        <a:p>
          <a:r>
            <a:rPr lang="en-US" dirty="0"/>
            <a:t>Religious leaders recognize </a:t>
          </a:r>
          <a:r>
            <a:rPr lang="en-US" dirty="0" err="1"/>
            <a:t>Unicef</a:t>
          </a:r>
          <a:r>
            <a:rPr lang="en-US" dirty="0"/>
            <a:t> as a key partner in the work on ending violence against children</a:t>
          </a:r>
        </a:p>
      </dgm:t>
    </dgm:pt>
    <dgm:pt modelId="{5B505DB4-8D9D-4013-831C-801DC0968BD2}" type="parTrans" cxnId="{F2E3338E-D35A-4EF7-B17E-BBA10FF61A0D}">
      <dgm:prSet/>
      <dgm:spPr/>
      <dgm:t>
        <a:bodyPr/>
        <a:lstStyle/>
        <a:p>
          <a:endParaRPr lang="en-US"/>
        </a:p>
      </dgm:t>
    </dgm:pt>
    <dgm:pt modelId="{AA2B27E9-0154-4344-AE8E-370E3C02EAED}" type="sibTrans" cxnId="{F2E3338E-D35A-4EF7-B17E-BBA10FF61A0D}">
      <dgm:prSet/>
      <dgm:spPr/>
      <dgm:t>
        <a:bodyPr/>
        <a:lstStyle/>
        <a:p>
          <a:endParaRPr lang="en-US"/>
        </a:p>
      </dgm:t>
    </dgm:pt>
    <dgm:pt modelId="{123EE93E-5D59-4A5A-8DAC-7059AABBED1B}">
      <dgm:prSet phldrT="[Text]"/>
      <dgm:spPr/>
      <dgm:t>
        <a:bodyPr/>
        <a:lstStyle/>
        <a:p>
          <a:r>
            <a:rPr lang="en-US" dirty="0"/>
            <a:t>Children empowered on knowledge about their rights and ending violence</a:t>
          </a:r>
        </a:p>
      </dgm:t>
    </dgm:pt>
    <dgm:pt modelId="{36B1711B-01DC-4A9B-95F5-129116365F23}" type="parTrans" cxnId="{B84BD42F-1472-44B3-99A3-9FA5230C7C3F}">
      <dgm:prSet/>
      <dgm:spPr/>
      <dgm:t>
        <a:bodyPr/>
        <a:lstStyle/>
        <a:p>
          <a:endParaRPr lang="en-US"/>
        </a:p>
      </dgm:t>
    </dgm:pt>
    <dgm:pt modelId="{2B1C60AF-4932-4343-8311-41D0DCAB16FB}" type="sibTrans" cxnId="{B84BD42F-1472-44B3-99A3-9FA5230C7C3F}">
      <dgm:prSet/>
      <dgm:spPr/>
      <dgm:t>
        <a:bodyPr/>
        <a:lstStyle/>
        <a:p>
          <a:endParaRPr lang="en-US"/>
        </a:p>
      </dgm:t>
    </dgm:pt>
    <dgm:pt modelId="{32C42DAF-8409-44EC-8499-56FD139C44F0}">
      <dgm:prSet phldrT="[Text]"/>
      <dgm:spPr/>
      <dgm:t>
        <a:bodyPr/>
        <a:lstStyle/>
        <a:p>
          <a:r>
            <a:rPr lang="en-US" dirty="0"/>
            <a:t>A new generation of youth leaders that are working with religious leaders to empower other children</a:t>
          </a:r>
        </a:p>
      </dgm:t>
    </dgm:pt>
    <dgm:pt modelId="{448B048C-CCD5-43D3-97A9-4B9DB1D930B8}" type="parTrans" cxnId="{67087719-FDC4-4111-AB99-36564754839F}">
      <dgm:prSet/>
      <dgm:spPr/>
      <dgm:t>
        <a:bodyPr/>
        <a:lstStyle/>
        <a:p>
          <a:endParaRPr lang="en-US"/>
        </a:p>
      </dgm:t>
    </dgm:pt>
    <dgm:pt modelId="{66ABACFD-891B-4F16-89BF-68FAF0B14E1A}" type="sibTrans" cxnId="{67087719-FDC4-4111-AB99-36564754839F}">
      <dgm:prSet/>
      <dgm:spPr/>
      <dgm:t>
        <a:bodyPr/>
        <a:lstStyle/>
        <a:p>
          <a:endParaRPr lang="en-US"/>
        </a:p>
      </dgm:t>
    </dgm:pt>
    <dgm:pt modelId="{0C748896-3252-4AB0-9AE5-C297C2A16337}" type="pres">
      <dgm:prSet presAssocID="{9023B356-CE55-4A5F-8E9A-F8C4C54B1054}" presName="diagram" presStyleCnt="0">
        <dgm:presLayoutVars>
          <dgm:dir/>
          <dgm:resizeHandles val="exact"/>
        </dgm:presLayoutVars>
      </dgm:prSet>
      <dgm:spPr/>
    </dgm:pt>
    <dgm:pt modelId="{14C08C49-F85A-4E2C-A313-66FBB74604D4}" type="pres">
      <dgm:prSet presAssocID="{D1865A18-FF45-4F22-A61B-8CDC511FDA24}" presName="node" presStyleLbl="node1" presStyleIdx="0" presStyleCnt="3">
        <dgm:presLayoutVars>
          <dgm:bulletEnabled val="1"/>
        </dgm:presLayoutVars>
      </dgm:prSet>
      <dgm:spPr/>
    </dgm:pt>
    <dgm:pt modelId="{F275F270-20D6-443F-BEC9-1FF0037B47A1}" type="pres">
      <dgm:prSet presAssocID="{AA2B27E9-0154-4344-AE8E-370E3C02EAED}" presName="sibTrans" presStyleCnt="0"/>
      <dgm:spPr/>
    </dgm:pt>
    <dgm:pt modelId="{DA212551-4D82-4B1F-A176-73949F52CC4E}" type="pres">
      <dgm:prSet presAssocID="{123EE93E-5D59-4A5A-8DAC-7059AABBED1B}" presName="node" presStyleLbl="node1" presStyleIdx="1" presStyleCnt="3">
        <dgm:presLayoutVars>
          <dgm:bulletEnabled val="1"/>
        </dgm:presLayoutVars>
      </dgm:prSet>
      <dgm:spPr/>
    </dgm:pt>
    <dgm:pt modelId="{407EF6D5-A74A-4E06-A2FF-D52C19A08887}" type="pres">
      <dgm:prSet presAssocID="{2B1C60AF-4932-4343-8311-41D0DCAB16FB}" presName="sibTrans" presStyleCnt="0"/>
      <dgm:spPr/>
    </dgm:pt>
    <dgm:pt modelId="{D3537354-2CE2-4D01-A516-40B05B33E847}" type="pres">
      <dgm:prSet presAssocID="{32C42DAF-8409-44EC-8499-56FD139C44F0}" presName="node" presStyleLbl="node1" presStyleIdx="2" presStyleCnt="3">
        <dgm:presLayoutVars>
          <dgm:bulletEnabled val="1"/>
        </dgm:presLayoutVars>
      </dgm:prSet>
      <dgm:spPr/>
    </dgm:pt>
  </dgm:ptLst>
  <dgm:cxnLst>
    <dgm:cxn modelId="{67087719-FDC4-4111-AB99-36564754839F}" srcId="{9023B356-CE55-4A5F-8E9A-F8C4C54B1054}" destId="{32C42DAF-8409-44EC-8499-56FD139C44F0}" srcOrd="2" destOrd="0" parTransId="{448B048C-CCD5-43D3-97A9-4B9DB1D930B8}" sibTransId="{66ABACFD-891B-4F16-89BF-68FAF0B14E1A}"/>
    <dgm:cxn modelId="{B84BD42F-1472-44B3-99A3-9FA5230C7C3F}" srcId="{9023B356-CE55-4A5F-8E9A-F8C4C54B1054}" destId="{123EE93E-5D59-4A5A-8DAC-7059AABBED1B}" srcOrd="1" destOrd="0" parTransId="{36B1711B-01DC-4A9B-95F5-129116365F23}" sibTransId="{2B1C60AF-4932-4343-8311-41D0DCAB16FB}"/>
    <dgm:cxn modelId="{584F9941-D797-4A40-BD1D-B56E48C17388}" type="presOf" srcId="{32C42DAF-8409-44EC-8499-56FD139C44F0}" destId="{D3537354-2CE2-4D01-A516-40B05B33E847}" srcOrd="0" destOrd="0" presId="urn:microsoft.com/office/officeart/2005/8/layout/default"/>
    <dgm:cxn modelId="{AE37B687-C3FF-4280-A276-A6D9C4555AB9}" type="presOf" srcId="{D1865A18-FF45-4F22-A61B-8CDC511FDA24}" destId="{14C08C49-F85A-4E2C-A313-66FBB74604D4}" srcOrd="0" destOrd="0" presId="urn:microsoft.com/office/officeart/2005/8/layout/default"/>
    <dgm:cxn modelId="{F2E3338E-D35A-4EF7-B17E-BBA10FF61A0D}" srcId="{9023B356-CE55-4A5F-8E9A-F8C4C54B1054}" destId="{D1865A18-FF45-4F22-A61B-8CDC511FDA24}" srcOrd="0" destOrd="0" parTransId="{5B505DB4-8D9D-4013-831C-801DC0968BD2}" sibTransId="{AA2B27E9-0154-4344-AE8E-370E3C02EAED}"/>
    <dgm:cxn modelId="{5690AAFB-C563-4811-B4C5-33BBB5C0A69A}" type="presOf" srcId="{123EE93E-5D59-4A5A-8DAC-7059AABBED1B}" destId="{DA212551-4D82-4B1F-A176-73949F52CC4E}" srcOrd="0" destOrd="0" presId="urn:microsoft.com/office/officeart/2005/8/layout/default"/>
    <dgm:cxn modelId="{AF7236FF-9C54-4836-9954-78E0FADA54F6}" type="presOf" srcId="{9023B356-CE55-4A5F-8E9A-F8C4C54B1054}" destId="{0C748896-3252-4AB0-9AE5-C297C2A16337}" srcOrd="0" destOrd="0" presId="urn:microsoft.com/office/officeart/2005/8/layout/default"/>
    <dgm:cxn modelId="{DC2B2031-85E2-471C-B3CE-0750592F9326}" type="presParOf" srcId="{0C748896-3252-4AB0-9AE5-C297C2A16337}" destId="{14C08C49-F85A-4E2C-A313-66FBB74604D4}" srcOrd="0" destOrd="0" presId="urn:microsoft.com/office/officeart/2005/8/layout/default"/>
    <dgm:cxn modelId="{D768A190-046F-4260-8518-ECB06FD87AB5}" type="presParOf" srcId="{0C748896-3252-4AB0-9AE5-C297C2A16337}" destId="{F275F270-20D6-443F-BEC9-1FF0037B47A1}" srcOrd="1" destOrd="0" presId="urn:microsoft.com/office/officeart/2005/8/layout/default"/>
    <dgm:cxn modelId="{6D7C11D1-9422-455C-8B0A-CD5E6C9DB1A5}" type="presParOf" srcId="{0C748896-3252-4AB0-9AE5-C297C2A16337}" destId="{DA212551-4D82-4B1F-A176-73949F52CC4E}" srcOrd="2" destOrd="0" presId="urn:microsoft.com/office/officeart/2005/8/layout/default"/>
    <dgm:cxn modelId="{F45EF03C-3D11-487C-909A-D7193A31C648}" type="presParOf" srcId="{0C748896-3252-4AB0-9AE5-C297C2A16337}" destId="{407EF6D5-A74A-4E06-A2FF-D52C19A08887}" srcOrd="3" destOrd="0" presId="urn:microsoft.com/office/officeart/2005/8/layout/default"/>
    <dgm:cxn modelId="{6DA4154A-25DB-4190-9C88-17A589C59F51}" type="presParOf" srcId="{0C748896-3252-4AB0-9AE5-C297C2A16337}" destId="{D3537354-2CE2-4D01-A516-40B05B33E84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C09FA-76FD-499B-BD4A-B5C297D96C7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6719949-72E5-4424-92AC-7605ED7E1F1C}">
      <dgm:prSet phldrT="[Text]"/>
      <dgm:spPr/>
      <dgm:t>
        <a:bodyPr/>
        <a:lstStyle/>
        <a:p>
          <a:pPr>
            <a:buFont typeface="Arial" panose="020B0604020202020204" pitchFamily="34" charset="0"/>
            <a:buChar char="•"/>
          </a:pPr>
          <a:r>
            <a:rPr lang="en-US" dirty="0">
              <a:solidFill>
                <a:schemeClr val="bg1"/>
              </a:solidFill>
            </a:rPr>
            <a:t>The Youth Assembly was key for building leadership capabilities in children. Involvement of parents is also instrumental. </a:t>
          </a:r>
          <a:endParaRPr lang="en-US" dirty="0"/>
        </a:p>
      </dgm:t>
    </dgm:pt>
    <dgm:pt modelId="{038FFE64-57A2-4A8A-9E31-1D055B351488}" type="parTrans" cxnId="{A36BA722-0A09-4487-A557-60498BA199CE}">
      <dgm:prSet/>
      <dgm:spPr/>
      <dgm:t>
        <a:bodyPr/>
        <a:lstStyle/>
        <a:p>
          <a:endParaRPr lang="en-US"/>
        </a:p>
      </dgm:t>
    </dgm:pt>
    <dgm:pt modelId="{808FDD18-2664-4D21-9F1B-9FFEB313A19E}" type="sibTrans" cxnId="{A36BA722-0A09-4487-A557-60498BA199CE}">
      <dgm:prSet/>
      <dgm:spPr/>
      <dgm:t>
        <a:bodyPr/>
        <a:lstStyle/>
        <a:p>
          <a:endParaRPr lang="en-US"/>
        </a:p>
      </dgm:t>
    </dgm:pt>
    <dgm:pt modelId="{0F417588-E2E7-4650-9845-CCCDFBA36FA6}">
      <dgm:prSet phldrT="[Text]"/>
      <dgm:spPr/>
      <dgm:t>
        <a:bodyPr/>
        <a:lstStyle/>
        <a:p>
          <a:r>
            <a:rPr lang="en-US" dirty="0">
              <a:solidFill>
                <a:schemeClr val="bg1"/>
              </a:solidFill>
            </a:rPr>
            <a:t>UNICEF Panama has developed a successful work dynamic with leaders of different faith communities, expanding its partner’s network to promote the importance of protecting children’s rights</a:t>
          </a:r>
          <a:endParaRPr lang="en-US" dirty="0"/>
        </a:p>
      </dgm:t>
    </dgm:pt>
    <dgm:pt modelId="{7FA66D15-71B6-4C38-877A-4FF9CDBDFFF0}" type="parTrans" cxnId="{E8A17976-8D27-4382-8426-46F15E36A785}">
      <dgm:prSet/>
      <dgm:spPr/>
      <dgm:t>
        <a:bodyPr/>
        <a:lstStyle/>
        <a:p>
          <a:endParaRPr lang="en-US"/>
        </a:p>
      </dgm:t>
    </dgm:pt>
    <dgm:pt modelId="{BDFC4AEA-BAEF-4D4E-8005-2AC54C587C91}" type="sibTrans" cxnId="{E8A17976-8D27-4382-8426-46F15E36A785}">
      <dgm:prSet/>
      <dgm:spPr/>
      <dgm:t>
        <a:bodyPr/>
        <a:lstStyle/>
        <a:p>
          <a:endParaRPr lang="en-US"/>
        </a:p>
      </dgm:t>
    </dgm:pt>
    <dgm:pt modelId="{6056C9F4-5213-464A-85A8-1B50EEE95019}">
      <dgm:prSet phldrT="[Text]"/>
      <dgm:spPr/>
      <dgm:t>
        <a:bodyPr/>
        <a:lstStyle/>
        <a:p>
          <a:pPr>
            <a:buFont typeface="Arial" panose="020B0604020202020204" pitchFamily="34" charset="0"/>
            <a:buChar char="•"/>
          </a:pPr>
          <a:r>
            <a:rPr lang="en-US" dirty="0">
              <a:solidFill>
                <a:schemeClr val="bg1"/>
              </a:solidFill>
            </a:rPr>
            <a:t>UNICEF technical assistance has strengthened this initiative in Panama creating culture for adolescent participation. There is an ongoing feedback process that allows to identify ways in which the work of the network can scale up and have impact level results. </a:t>
          </a:r>
          <a:endParaRPr lang="en-US" dirty="0"/>
        </a:p>
      </dgm:t>
    </dgm:pt>
    <dgm:pt modelId="{341E048D-EE7B-436D-BC5A-9E144F443DCD}" type="parTrans" cxnId="{47D9A35C-9D01-4D9F-B229-E7208EFBA08E}">
      <dgm:prSet/>
      <dgm:spPr/>
      <dgm:t>
        <a:bodyPr/>
        <a:lstStyle/>
        <a:p>
          <a:endParaRPr lang="en-US"/>
        </a:p>
      </dgm:t>
    </dgm:pt>
    <dgm:pt modelId="{5834255D-2567-465D-B7AC-D092C8499760}" type="sibTrans" cxnId="{47D9A35C-9D01-4D9F-B229-E7208EFBA08E}">
      <dgm:prSet/>
      <dgm:spPr/>
      <dgm:t>
        <a:bodyPr/>
        <a:lstStyle/>
        <a:p>
          <a:endParaRPr lang="en-US"/>
        </a:p>
      </dgm:t>
    </dgm:pt>
    <dgm:pt modelId="{7E56BF21-2534-4F4D-B913-7618E12C16E4}" type="pres">
      <dgm:prSet presAssocID="{090C09FA-76FD-499B-BD4A-B5C297D96C79}" presName="linear" presStyleCnt="0">
        <dgm:presLayoutVars>
          <dgm:dir/>
          <dgm:resizeHandles val="exact"/>
        </dgm:presLayoutVars>
      </dgm:prSet>
      <dgm:spPr/>
    </dgm:pt>
    <dgm:pt modelId="{921E7E18-B090-439F-9A50-D72060451D50}" type="pres">
      <dgm:prSet presAssocID="{E6719949-72E5-4424-92AC-7605ED7E1F1C}" presName="comp" presStyleCnt="0"/>
      <dgm:spPr/>
    </dgm:pt>
    <dgm:pt modelId="{CF390C67-51F8-45E8-80C1-755D71F650EA}" type="pres">
      <dgm:prSet presAssocID="{E6719949-72E5-4424-92AC-7605ED7E1F1C}" presName="box" presStyleLbl="node1" presStyleIdx="0" presStyleCnt="3"/>
      <dgm:spPr/>
    </dgm:pt>
    <dgm:pt modelId="{CE79B7C3-3921-4ABE-A7B6-10A52D269547}" type="pres">
      <dgm:prSet presAssocID="{E6719949-72E5-4424-92AC-7605ED7E1F1C}"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B0084E7A-9390-4543-BE86-714A3890DC13}" type="pres">
      <dgm:prSet presAssocID="{E6719949-72E5-4424-92AC-7605ED7E1F1C}" presName="text" presStyleLbl="node1" presStyleIdx="0" presStyleCnt="3">
        <dgm:presLayoutVars>
          <dgm:bulletEnabled val="1"/>
        </dgm:presLayoutVars>
      </dgm:prSet>
      <dgm:spPr/>
    </dgm:pt>
    <dgm:pt modelId="{9B376D97-5FFD-4C5A-84E1-34645155EEC8}" type="pres">
      <dgm:prSet presAssocID="{808FDD18-2664-4D21-9F1B-9FFEB313A19E}" presName="spacer" presStyleCnt="0"/>
      <dgm:spPr/>
    </dgm:pt>
    <dgm:pt modelId="{594B60EF-D3CC-4116-8033-04A35260BF2A}" type="pres">
      <dgm:prSet presAssocID="{0F417588-E2E7-4650-9845-CCCDFBA36FA6}" presName="comp" presStyleCnt="0"/>
      <dgm:spPr/>
    </dgm:pt>
    <dgm:pt modelId="{4B977810-767D-49A2-93BE-FC3C3D957EC6}" type="pres">
      <dgm:prSet presAssocID="{0F417588-E2E7-4650-9845-CCCDFBA36FA6}" presName="box" presStyleLbl="node1" presStyleIdx="1" presStyleCnt="3"/>
      <dgm:spPr/>
    </dgm:pt>
    <dgm:pt modelId="{5B9BC02B-78A5-4BA5-9731-A7E2259A7D48}" type="pres">
      <dgm:prSet presAssocID="{0F417588-E2E7-4650-9845-CCCDFBA36FA6}"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CFDF86A9-2A03-4B4B-B17B-6CDD51F49BDF}" type="pres">
      <dgm:prSet presAssocID="{0F417588-E2E7-4650-9845-CCCDFBA36FA6}" presName="text" presStyleLbl="node1" presStyleIdx="1" presStyleCnt="3">
        <dgm:presLayoutVars>
          <dgm:bulletEnabled val="1"/>
        </dgm:presLayoutVars>
      </dgm:prSet>
      <dgm:spPr/>
    </dgm:pt>
    <dgm:pt modelId="{72F15CD7-EE3B-48B0-A401-A0279433DAB9}" type="pres">
      <dgm:prSet presAssocID="{BDFC4AEA-BAEF-4D4E-8005-2AC54C587C91}" presName="spacer" presStyleCnt="0"/>
      <dgm:spPr/>
    </dgm:pt>
    <dgm:pt modelId="{57625C0F-783A-4AE1-9C16-1B304060ECC1}" type="pres">
      <dgm:prSet presAssocID="{6056C9F4-5213-464A-85A8-1B50EEE95019}" presName="comp" presStyleCnt="0"/>
      <dgm:spPr/>
    </dgm:pt>
    <dgm:pt modelId="{8802244F-DC47-4D85-9ADA-8DA5ECEBBD59}" type="pres">
      <dgm:prSet presAssocID="{6056C9F4-5213-464A-85A8-1B50EEE95019}" presName="box" presStyleLbl="node1" presStyleIdx="2" presStyleCnt="3"/>
      <dgm:spPr/>
    </dgm:pt>
    <dgm:pt modelId="{8D8398B2-ABB8-4892-AFB3-BF822719AABF}" type="pres">
      <dgm:prSet presAssocID="{6056C9F4-5213-464A-85A8-1B50EEE95019}"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44E3D7FC-B48E-4744-9678-CDD83C0626EE}" type="pres">
      <dgm:prSet presAssocID="{6056C9F4-5213-464A-85A8-1B50EEE95019}" presName="text" presStyleLbl="node1" presStyleIdx="2" presStyleCnt="3">
        <dgm:presLayoutVars>
          <dgm:bulletEnabled val="1"/>
        </dgm:presLayoutVars>
      </dgm:prSet>
      <dgm:spPr/>
    </dgm:pt>
  </dgm:ptLst>
  <dgm:cxnLst>
    <dgm:cxn modelId="{87A77F08-D03C-4201-83C7-DC81C16D1EE9}" type="presOf" srcId="{6056C9F4-5213-464A-85A8-1B50EEE95019}" destId="{8802244F-DC47-4D85-9ADA-8DA5ECEBBD59}" srcOrd="0" destOrd="0" presId="urn:microsoft.com/office/officeart/2005/8/layout/vList4"/>
    <dgm:cxn modelId="{A36BA722-0A09-4487-A557-60498BA199CE}" srcId="{090C09FA-76FD-499B-BD4A-B5C297D96C79}" destId="{E6719949-72E5-4424-92AC-7605ED7E1F1C}" srcOrd="0" destOrd="0" parTransId="{038FFE64-57A2-4A8A-9E31-1D055B351488}" sibTransId="{808FDD18-2664-4D21-9F1B-9FFEB313A19E}"/>
    <dgm:cxn modelId="{3C3E4725-4C00-4440-8441-B30A26A2FADD}" type="presOf" srcId="{090C09FA-76FD-499B-BD4A-B5C297D96C79}" destId="{7E56BF21-2534-4F4D-B913-7618E12C16E4}" srcOrd="0" destOrd="0" presId="urn:microsoft.com/office/officeart/2005/8/layout/vList4"/>
    <dgm:cxn modelId="{013F4937-175F-4EEB-A655-D06186A6B871}" type="presOf" srcId="{0F417588-E2E7-4650-9845-CCCDFBA36FA6}" destId="{CFDF86A9-2A03-4B4B-B17B-6CDD51F49BDF}" srcOrd="1" destOrd="0" presId="urn:microsoft.com/office/officeart/2005/8/layout/vList4"/>
    <dgm:cxn modelId="{47D9A35C-9D01-4D9F-B229-E7208EFBA08E}" srcId="{090C09FA-76FD-499B-BD4A-B5C297D96C79}" destId="{6056C9F4-5213-464A-85A8-1B50EEE95019}" srcOrd="2" destOrd="0" parTransId="{341E048D-EE7B-436D-BC5A-9E144F443DCD}" sibTransId="{5834255D-2567-465D-B7AC-D092C8499760}"/>
    <dgm:cxn modelId="{E8A17976-8D27-4382-8426-46F15E36A785}" srcId="{090C09FA-76FD-499B-BD4A-B5C297D96C79}" destId="{0F417588-E2E7-4650-9845-CCCDFBA36FA6}" srcOrd="1" destOrd="0" parTransId="{7FA66D15-71B6-4C38-877A-4FF9CDBDFFF0}" sibTransId="{BDFC4AEA-BAEF-4D4E-8005-2AC54C587C91}"/>
    <dgm:cxn modelId="{92111686-EC17-46F0-824F-97C0E1E9D092}" type="presOf" srcId="{E6719949-72E5-4424-92AC-7605ED7E1F1C}" destId="{B0084E7A-9390-4543-BE86-714A3890DC13}" srcOrd="1" destOrd="0" presId="urn:microsoft.com/office/officeart/2005/8/layout/vList4"/>
    <dgm:cxn modelId="{DAADA289-BE9F-4600-B7A8-A05DE28D81DC}" type="presOf" srcId="{6056C9F4-5213-464A-85A8-1B50EEE95019}" destId="{44E3D7FC-B48E-4744-9678-CDD83C0626EE}" srcOrd="1" destOrd="0" presId="urn:microsoft.com/office/officeart/2005/8/layout/vList4"/>
    <dgm:cxn modelId="{CB3E0AC5-2093-4D0E-8D0B-7996FC41A9E2}" type="presOf" srcId="{E6719949-72E5-4424-92AC-7605ED7E1F1C}" destId="{CF390C67-51F8-45E8-80C1-755D71F650EA}" srcOrd="0" destOrd="0" presId="urn:microsoft.com/office/officeart/2005/8/layout/vList4"/>
    <dgm:cxn modelId="{8B8B1AC9-6629-488E-BBB8-27D9BA86A700}" type="presOf" srcId="{0F417588-E2E7-4650-9845-CCCDFBA36FA6}" destId="{4B977810-767D-49A2-93BE-FC3C3D957EC6}" srcOrd="0" destOrd="0" presId="urn:microsoft.com/office/officeart/2005/8/layout/vList4"/>
    <dgm:cxn modelId="{B7178402-9D92-4B91-A517-9F63536B4DD6}" type="presParOf" srcId="{7E56BF21-2534-4F4D-B913-7618E12C16E4}" destId="{921E7E18-B090-439F-9A50-D72060451D50}" srcOrd="0" destOrd="0" presId="urn:microsoft.com/office/officeart/2005/8/layout/vList4"/>
    <dgm:cxn modelId="{FFCE2D26-1B5D-4EA0-992B-E190667E615D}" type="presParOf" srcId="{921E7E18-B090-439F-9A50-D72060451D50}" destId="{CF390C67-51F8-45E8-80C1-755D71F650EA}" srcOrd="0" destOrd="0" presId="urn:microsoft.com/office/officeart/2005/8/layout/vList4"/>
    <dgm:cxn modelId="{70F81B63-8547-49B8-B323-A8A6EE84428C}" type="presParOf" srcId="{921E7E18-B090-439F-9A50-D72060451D50}" destId="{CE79B7C3-3921-4ABE-A7B6-10A52D269547}" srcOrd="1" destOrd="0" presId="urn:microsoft.com/office/officeart/2005/8/layout/vList4"/>
    <dgm:cxn modelId="{B373B6DD-6094-4536-8A2E-FC9C24694D53}" type="presParOf" srcId="{921E7E18-B090-439F-9A50-D72060451D50}" destId="{B0084E7A-9390-4543-BE86-714A3890DC13}" srcOrd="2" destOrd="0" presId="urn:microsoft.com/office/officeart/2005/8/layout/vList4"/>
    <dgm:cxn modelId="{E1735C28-E602-40B7-A481-B3BA9CE23535}" type="presParOf" srcId="{7E56BF21-2534-4F4D-B913-7618E12C16E4}" destId="{9B376D97-5FFD-4C5A-84E1-34645155EEC8}" srcOrd="1" destOrd="0" presId="urn:microsoft.com/office/officeart/2005/8/layout/vList4"/>
    <dgm:cxn modelId="{7DB22FEA-FA6E-4985-B26A-D57A8F340ECA}" type="presParOf" srcId="{7E56BF21-2534-4F4D-B913-7618E12C16E4}" destId="{594B60EF-D3CC-4116-8033-04A35260BF2A}" srcOrd="2" destOrd="0" presId="urn:microsoft.com/office/officeart/2005/8/layout/vList4"/>
    <dgm:cxn modelId="{2B758DA5-9225-42F4-A55C-91AF1497C18D}" type="presParOf" srcId="{594B60EF-D3CC-4116-8033-04A35260BF2A}" destId="{4B977810-767D-49A2-93BE-FC3C3D957EC6}" srcOrd="0" destOrd="0" presId="urn:microsoft.com/office/officeart/2005/8/layout/vList4"/>
    <dgm:cxn modelId="{6A008307-B16E-45AD-9CB9-4EE1C595E6A2}" type="presParOf" srcId="{594B60EF-D3CC-4116-8033-04A35260BF2A}" destId="{5B9BC02B-78A5-4BA5-9731-A7E2259A7D48}" srcOrd="1" destOrd="0" presId="urn:microsoft.com/office/officeart/2005/8/layout/vList4"/>
    <dgm:cxn modelId="{500813F5-FB58-4C3E-9BE1-C57200CACABD}" type="presParOf" srcId="{594B60EF-D3CC-4116-8033-04A35260BF2A}" destId="{CFDF86A9-2A03-4B4B-B17B-6CDD51F49BDF}" srcOrd="2" destOrd="0" presId="urn:microsoft.com/office/officeart/2005/8/layout/vList4"/>
    <dgm:cxn modelId="{B58D8187-A363-42C9-8D1D-8EF252A04D0D}" type="presParOf" srcId="{7E56BF21-2534-4F4D-B913-7618E12C16E4}" destId="{72F15CD7-EE3B-48B0-A401-A0279433DAB9}" srcOrd="3" destOrd="0" presId="urn:microsoft.com/office/officeart/2005/8/layout/vList4"/>
    <dgm:cxn modelId="{8DAF6062-1BD9-40F4-9C8B-BE7444118EFA}" type="presParOf" srcId="{7E56BF21-2534-4F4D-B913-7618E12C16E4}" destId="{57625C0F-783A-4AE1-9C16-1B304060ECC1}" srcOrd="4" destOrd="0" presId="urn:microsoft.com/office/officeart/2005/8/layout/vList4"/>
    <dgm:cxn modelId="{62EA2864-7B9D-4BD5-8467-208EED4250CE}" type="presParOf" srcId="{57625C0F-783A-4AE1-9C16-1B304060ECC1}" destId="{8802244F-DC47-4D85-9ADA-8DA5ECEBBD59}" srcOrd="0" destOrd="0" presId="urn:microsoft.com/office/officeart/2005/8/layout/vList4"/>
    <dgm:cxn modelId="{E4915E52-0380-40F9-A1D5-109ADFBFE187}" type="presParOf" srcId="{57625C0F-783A-4AE1-9C16-1B304060ECC1}" destId="{8D8398B2-ABB8-4892-AFB3-BF822719AABF}" srcOrd="1" destOrd="0" presId="urn:microsoft.com/office/officeart/2005/8/layout/vList4"/>
    <dgm:cxn modelId="{8FC13181-1EC8-498D-9434-0AD4B8181164}" type="presParOf" srcId="{57625C0F-783A-4AE1-9C16-1B304060ECC1}" destId="{44E3D7FC-B48E-4744-9678-CDD83C0626E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38A9B-2095-4B13-8786-5E313FBBC1C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5E07671E-EB8F-4A8D-8202-B13B51A1479A}">
      <dgm:prSet phldrT="[Text]"/>
      <dgm:spPr/>
      <dgm:t>
        <a:bodyPr/>
        <a:lstStyle/>
        <a:p>
          <a:r>
            <a:rPr lang="en-US" dirty="0">
              <a:solidFill>
                <a:schemeClr val="bg1"/>
              </a:solidFill>
            </a:rPr>
            <a:t>Complete documentation of the collaboration with COEPA</a:t>
          </a:r>
        </a:p>
      </dgm:t>
    </dgm:pt>
    <dgm:pt modelId="{23F30C6C-FFEF-4B8C-AE38-BDB3BC13099C}" type="parTrans" cxnId="{F0E85071-ADC9-4D13-AFB0-3EE773EF725E}">
      <dgm:prSet/>
      <dgm:spPr/>
      <dgm:t>
        <a:bodyPr/>
        <a:lstStyle/>
        <a:p>
          <a:endParaRPr lang="en-US"/>
        </a:p>
      </dgm:t>
    </dgm:pt>
    <dgm:pt modelId="{046CA9ED-7963-49EA-AFE2-FBBF38AA130E}" type="sibTrans" cxnId="{F0E85071-ADC9-4D13-AFB0-3EE773EF725E}">
      <dgm:prSet/>
      <dgm:spPr/>
      <dgm:t>
        <a:bodyPr/>
        <a:lstStyle/>
        <a:p>
          <a:endParaRPr lang="en-US"/>
        </a:p>
      </dgm:t>
    </dgm:pt>
    <dgm:pt modelId="{B9ED81A5-717A-4DA5-987A-670D03D2C031}">
      <dgm:prSet phldrT="[Text]"/>
      <dgm:spPr/>
      <dgm:t>
        <a:bodyPr/>
        <a:lstStyle/>
        <a:p>
          <a:r>
            <a:rPr lang="en-US" dirty="0">
              <a:solidFill>
                <a:schemeClr val="bg1"/>
              </a:solidFill>
            </a:rPr>
            <a:t>Establishing a system of monitoring and evaluation of the impact (results indicators)</a:t>
          </a:r>
        </a:p>
      </dgm:t>
    </dgm:pt>
    <dgm:pt modelId="{727423E3-CED7-4176-8F52-3E8C0534E015}" type="parTrans" cxnId="{DFF39552-9A8D-4E0A-9296-24B706E91AEA}">
      <dgm:prSet/>
      <dgm:spPr/>
      <dgm:t>
        <a:bodyPr/>
        <a:lstStyle/>
        <a:p>
          <a:endParaRPr lang="en-US"/>
        </a:p>
      </dgm:t>
    </dgm:pt>
    <dgm:pt modelId="{9744E810-B1F5-4F0F-B279-B2598042E59B}" type="sibTrans" cxnId="{DFF39552-9A8D-4E0A-9296-24B706E91AEA}">
      <dgm:prSet/>
      <dgm:spPr/>
      <dgm:t>
        <a:bodyPr/>
        <a:lstStyle/>
        <a:p>
          <a:endParaRPr lang="en-US"/>
        </a:p>
      </dgm:t>
    </dgm:pt>
    <dgm:pt modelId="{5690F657-F27F-4F06-A4C5-6B0161ED66EE}">
      <dgm:prSet phldrT="[Text]"/>
      <dgm:spPr/>
      <dgm:t>
        <a:bodyPr/>
        <a:lstStyle/>
        <a:p>
          <a:r>
            <a:rPr lang="en-US" dirty="0">
              <a:solidFill>
                <a:schemeClr val="bg1"/>
              </a:solidFill>
            </a:rPr>
            <a:t>Possible expansion of the youth assembly to other regions in Panama</a:t>
          </a:r>
        </a:p>
      </dgm:t>
    </dgm:pt>
    <dgm:pt modelId="{C3219B64-A687-48C9-9E6D-20F0C8EC6B0E}" type="parTrans" cxnId="{D4218E53-FA5A-4126-AF86-8AC5A6157216}">
      <dgm:prSet/>
      <dgm:spPr/>
      <dgm:t>
        <a:bodyPr/>
        <a:lstStyle/>
        <a:p>
          <a:endParaRPr lang="en-US"/>
        </a:p>
      </dgm:t>
    </dgm:pt>
    <dgm:pt modelId="{557BFD49-BA65-4FB2-8FA6-02F9E0B69E87}" type="sibTrans" cxnId="{D4218E53-FA5A-4126-AF86-8AC5A6157216}">
      <dgm:prSet/>
      <dgm:spPr/>
      <dgm:t>
        <a:bodyPr/>
        <a:lstStyle/>
        <a:p>
          <a:endParaRPr lang="en-US"/>
        </a:p>
      </dgm:t>
    </dgm:pt>
    <dgm:pt modelId="{AA561FB2-C684-47B5-9B4B-BA959F178E65}">
      <dgm:prSet/>
      <dgm:spPr/>
      <dgm:t>
        <a:bodyPr/>
        <a:lstStyle/>
        <a:p>
          <a:r>
            <a:rPr lang="en-US" dirty="0">
              <a:solidFill>
                <a:schemeClr val="bg1"/>
              </a:solidFill>
            </a:rPr>
            <a:t>Introduction of positive parenting tool</a:t>
          </a:r>
        </a:p>
      </dgm:t>
    </dgm:pt>
    <dgm:pt modelId="{C31531EE-FDF4-4647-B04A-629A6474ADBD}" type="parTrans" cxnId="{D90153DD-7792-47BC-ADBD-A07FFC6CCA6A}">
      <dgm:prSet/>
      <dgm:spPr/>
      <dgm:t>
        <a:bodyPr/>
        <a:lstStyle/>
        <a:p>
          <a:endParaRPr lang="en-US"/>
        </a:p>
      </dgm:t>
    </dgm:pt>
    <dgm:pt modelId="{E2A6F0A7-675C-4089-84F5-55EE88FC4DBE}" type="sibTrans" cxnId="{D90153DD-7792-47BC-ADBD-A07FFC6CCA6A}">
      <dgm:prSet/>
      <dgm:spPr/>
      <dgm:t>
        <a:bodyPr/>
        <a:lstStyle/>
        <a:p>
          <a:endParaRPr lang="en-US"/>
        </a:p>
      </dgm:t>
    </dgm:pt>
    <dgm:pt modelId="{B8905C84-042D-4703-9FF3-2B7CDADA6315}" type="pres">
      <dgm:prSet presAssocID="{3BA38A9B-2095-4B13-8786-5E313FBBC1CC}" presName="rootnode" presStyleCnt="0">
        <dgm:presLayoutVars>
          <dgm:chMax/>
          <dgm:chPref/>
          <dgm:dir/>
          <dgm:animLvl val="lvl"/>
        </dgm:presLayoutVars>
      </dgm:prSet>
      <dgm:spPr/>
    </dgm:pt>
    <dgm:pt modelId="{27BC63D2-23AE-4B65-94B6-0B4216CB7D4E}" type="pres">
      <dgm:prSet presAssocID="{5E07671E-EB8F-4A8D-8202-B13B51A1479A}" presName="composite" presStyleCnt="0"/>
      <dgm:spPr/>
    </dgm:pt>
    <dgm:pt modelId="{A214A018-69F3-422E-AFE0-E810B1B3136D}" type="pres">
      <dgm:prSet presAssocID="{5E07671E-EB8F-4A8D-8202-B13B51A1479A}" presName="LShape" presStyleLbl="alignNode1" presStyleIdx="0" presStyleCnt="7"/>
      <dgm:spPr/>
    </dgm:pt>
    <dgm:pt modelId="{F04B8A80-8E97-4626-AB66-68D100654E47}" type="pres">
      <dgm:prSet presAssocID="{5E07671E-EB8F-4A8D-8202-B13B51A1479A}" presName="ParentText" presStyleLbl="revTx" presStyleIdx="0" presStyleCnt="4">
        <dgm:presLayoutVars>
          <dgm:chMax val="0"/>
          <dgm:chPref val="0"/>
          <dgm:bulletEnabled val="1"/>
        </dgm:presLayoutVars>
      </dgm:prSet>
      <dgm:spPr/>
    </dgm:pt>
    <dgm:pt modelId="{66CB7291-3EF2-4E09-A9FE-27F23BCF1B54}" type="pres">
      <dgm:prSet presAssocID="{5E07671E-EB8F-4A8D-8202-B13B51A1479A}" presName="Triangle" presStyleLbl="alignNode1" presStyleIdx="1" presStyleCnt="7"/>
      <dgm:spPr/>
    </dgm:pt>
    <dgm:pt modelId="{C94F2FB4-730B-4DBA-A38B-CF278061F70F}" type="pres">
      <dgm:prSet presAssocID="{046CA9ED-7963-49EA-AFE2-FBBF38AA130E}" presName="sibTrans" presStyleCnt="0"/>
      <dgm:spPr/>
    </dgm:pt>
    <dgm:pt modelId="{C168E4E5-FCA4-4E9E-A146-D07F330FCEC6}" type="pres">
      <dgm:prSet presAssocID="{046CA9ED-7963-49EA-AFE2-FBBF38AA130E}" presName="space" presStyleCnt="0"/>
      <dgm:spPr/>
    </dgm:pt>
    <dgm:pt modelId="{12A0E325-E7F0-4E4C-9C7B-CE23CA438E8E}" type="pres">
      <dgm:prSet presAssocID="{B9ED81A5-717A-4DA5-987A-670D03D2C031}" presName="composite" presStyleCnt="0"/>
      <dgm:spPr/>
    </dgm:pt>
    <dgm:pt modelId="{E9DF9354-26D1-4EB0-B134-6304FDF09409}" type="pres">
      <dgm:prSet presAssocID="{B9ED81A5-717A-4DA5-987A-670D03D2C031}" presName="LShape" presStyleLbl="alignNode1" presStyleIdx="2" presStyleCnt="7"/>
      <dgm:spPr/>
    </dgm:pt>
    <dgm:pt modelId="{3950CADD-3C82-444D-A16E-461185DF13D3}" type="pres">
      <dgm:prSet presAssocID="{B9ED81A5-717A-4DA5-987A-670D03D2C031}" presName="ParentText" presStyleLbl="revTx" presStyleIdx="1" presStyleCnt="4">
        <dgm:presLayoutVars>
          <dgm:chMax val="0"/>
          <dgm:chPref val="0"/>
          <dgm:bulletEnabled val="1"/>
        </dgm:presLayoutVars>
      </dgm:prSet>
      <dgm:spPr/>
    </dgm:pt>
    <dgm:pt modelId="{770A8912-DDBF-45DA-BCF3-260771903C2E}" type="pres">
      <dgm:prSet presAssocID="{B9ED81A5-717A-4DA5-987A-670D03D2C031}" presName="Triangle" presStyleLbl="alignNode1" presStyleIdx="3" presStyleCnt="7"/>
      <dgm:spPr/>
    </dgm:pt>
    <dgm:pt modelId="{7BF46460-0CA2-4B75-A265-9E1357CED27A}" type="pres">
      <dgm:prSet presAssocID="{9744E810-B1F5-4F0F-B279-B2598042E59B}" presName="sibTrans" presStyleCnt="0"/>
      <dgm:spPr/>
    </dgm:pt>
    <dgm:pt modelId="{B9C23CE4-5FA6-40E4-B044-B4F4375FA61C}" type="pres">
      <dgm:prSet presAssocID="{9744E810-B1F5-4F0F-B279-B2598042E59B}" presName="space" presStyleCnt="0"/>
      <dgm:spPr/>
    </dgm:pt>
    <dgm:pt modelId="{486AB6FF-312C-4AF0-A636-22B1E01B6586}" type="pres">
      <dgm:prSet presAssocID="{AA561FB2-C684-47B5-9B4B-BA959F178E65}" presName="composite" presStyleCnt="0"/>
      <dgm:spPr/>
    </dgm:pt>
    <dgm:pt modelId="{3A9256B5-F8A9-4D3A-905D-B679ACEC1BF0}" type="pres">
      <dgm:prSet presAssocID="{AA561FB2-C684-47B5-9B4B-BA959F178E65}" presName="LShape" presStyleLbl="alignNode1" presStyleIdx="4" presStyleCnt="7"/>
      <dgm:spPr/>
    </dgm:pt>
    <dgm:pt modelId="{E35A1142-89B9-4F17-95DF-9F40332E55E0}" type="pres">
      <dgm:prSet presAssocID="{AA561FB2-C684-47B5-9B4B-BA959F178E65}" presName="ParentText" presStyleLbl="revTx" presStyleIdx="2" presStyleCnt="4">
        <dgm:presLayoutVars>
          <dgm:chMax val="0"/>
          <dgm:chPref val="0"/>
          <dgm:bulletEnabled val="1"/>
        </dgm:presLayoutVars>
      </dgm:prSet>
      <dgm:spPr/>
    </dgm:pt>
    <dgm:pt modelId="{FFF02D86-3E68-4082-8D0B-E8267ED1375C}" type="pres">
      <dgm:prSet presAssocID="{AA561FB2-C684-47B5-9B4B-BA959F178E65}" presName="Triangle" presStyleLbl="alignNode1" presStyleIdx="5" presStyleCnt="7"/>
      <dgm:spPr/>
    </dgm:pt>
    <dgm:pt modelId="{D4ABB551-7D46-4E69-8839-085FC544303D}" type="pres">
      <dgm:prSet presAssocID="{E2A6F0A7-675C-4089-84F5-55EE88FC4DBE}" presName="sibTrans" presStyleCnt="0"/>
      <dgm:spPr/>
    </dgm:pt>
    <dgm:pt modelId="{D9E24F05-DBCA-47B9-955E-8A10A1736EAA}" type="pres">
      <dgm:prSet presAssocID="{E2A6F0A7-675C-4089-84F5-55EE88FC4DBE}" presName="space" presStyleCnt="0"/>
      <dgm:spPr/>
    </dgm:pt>
    <dgm:pt modelId="{7872A290-E8AD-4EF4-A38B-811344E26AB0}" type="pres">
      <dgm:prSet presAssocID="{5690F657-F27F-4F06-A4C5-6B0161ED66EE}" presName="composite" presStyleCnt="0"/>
      <dgm:spPr/>
    </dgm:pt>
    <dgm:pt modelId="{C2B9BAD7-3523-4E42-8796-329B555A805B}" type="pres">
      <dgm:prSet presAssocID="{5690F657-F27F-4F06-A4C5-6B0161ED66EE}" presName="LShape" presStyleLbl="alignNode1" presStyleIdx="6" presStyleCnt="7"/>
      <dgm:spPr/>
    </dgm:pt>
    <dgm:pt modelId="{439DB42D-15EB-4064-B031-8550B591F70C}" type="pres">
      <dgm:prSet presAssocID="{5690F657-F27F-4F06-A4C5-6B0161ED66EE}" presName="ParentText" presStyleLbl="revTx" presStyleIdx="3" presStyleCnt="4">
        <dgm:presLayoutVars>
          <dgm:chMax val="0"/>
          <dgm:chPref val="0"/>
          <dgm:bulletEnabled val="1"/>
        </dgm:presLayoutVars>
      </dgm:prSet>
      <dgm:spPr/>
    </dgm:pt>
  </dgm:ptLst>
  <dgm:cxnLst>
    <dgm:cxn modelId="{9C1D8E23-023E-48B3-80B3-4F83EF21B43C}" type="presOf" srcId="{B9ED81A5-717A-4DA5-987A-670D03D2C031}" destId="{3950CADD-3C82-444D-A16E-461185DF13D3}" srcOrd="0" destOrd="0" presId="urn:microsoft.com/office/officeart/2009/3/layout/StepUpProcess"/>
    <dgm:cxn modelId="{9AB4DA25-A035-4554-8FE5-3FC16B6D2064}" type="presOf" srcId="{3BA38A9B-2095-4B13-8786-5E313FBBC1CC}" destId="{B8905C84-042D-4703-9FF3-2B7CDADA6315}" srcOrd="0" destOrd="0" presId="urn:microsoft.com/office/officeart/2009/3/layout/StepUpProcess"/>
    <dgm:cxn modelId="{75F8615D-3D59-4899-8194-7D4CB007C4AF}" type="presOf" srcId="{5E07671E-EB8F-4A8D-8202-B13B51A1479A}" destId="{F04B8A80-8E97-4626-AB66-68D100654E47}" srcOrd="0" destOrd="0" presId="urn:microsoft.com/office/officeart/2009/3/layout/StepUpProcess"/>
    <dgm:cxn modelId="{D5C58E63-C748-4499-8415-587ED81A4F77}" type="presOf" srcId="{AA561FB2-C684-47B5-9B4B-BA959F178E65}" destId="{E35A1142-89B9-4F17-95DF-9F40332E55E0}" srcOrd="0" destOrd="0" presId="urn:microsoft.com/office/officeart/2009/3/layout/StepUpProcess"/>
    <dgm:cxn modelId="{F0E85071-ADC9-4D13-AFB0-3EE773EF725E}" srcId="{3BA38A9B-2095-4B13-8786-5E313FBBC1CC}" destId="{5E07671E-EB8F-4A8D-8202-B13B51A1479A}" srcOrd="0" destOrd="0" parTransId="{23F30C6C-FFEF-4B8C-AE38-BDB3BC13099C}" sibTransId="{046CA9ED-7963-49EA-AFE2-FBBF38AA130E}"/>
    <dgm:cxn modelId="{DFF39552-9A8D-4E0A-9296-24B706E91AEA}" srcId="{3BA38A9B-2095-4B13-8786-5E313FBBC1CC}" destId="{B9ED81A5-717A-4DA5-987A-670D03D2C031}" srcOrd="1" destOrd="0" parTransId="{727423E3-CED7-4176-8F52-3E8C0534E015}" sibTransId="{9744E810-B1F5-4F0F-B279-B2598042E59B}"/>
    <dgm:cxn modelId="{D4218E53-FA5A-4126-AF86-8AC5A6157216}" srcId="{3BA38A9B-2095-4B13-8786-5E313FBBC1CC}" destId="{5690F657-F27F-4F06-A4C5-6B0161ED66EE}" srcOrd="3" destOrd="0" parTransId="{C3219B64-A687-48C9-9E6D-20F0C8EC6B0E}" sibTransId="{557BFD49-BA65-4FB2-8FA6-02F9E0B69E87}"/>
    <dgm:cxn modelId="{E9F5F9C2-86C2-47A4-89F8-4E7CBF957C1C}" type="presOf" srcId="{5690F657-F27F-4F06-A4C5-6B0161ED66EE}" destId="{439DB42D-15EB-4064-B031-8550B591F70C}" srcOrd="0" destOrd="0" presId="urn:microsoft.com/office/officeart/2009/3/layout/StepUpProcess"/>
    <dgm:cxn modelId="{D90153DD-7792-47BC-ADBD-A07FFC6CCA6A}" srcId="{3BA38A9B-2095-4B13-8786-5E313FBBC1CC}" destId="{AA561FB2-C684-47B5-9B4B-BA959F178E65}" srcOrd="2" destOrd="0" parTransId="{C31531EE-FDF4-4647-B04A-629A6474ADBD}" sibTransId="{E2A6F0A7-675C-4089-84F5-55EE88FC4DBE}"/>
    <dgm:cxn modelId="{14763182-BC22-4D85-B247-3A9C6EFB5FAB}" type="presParOf" srcId="{B8905C84-042D-4703-9FF3-2B7CDADA6315}" destId="{27BC63D2-23AE-4B65-94B6-0B4216CB7D4E}" srcOrd="0" destOrd="0" presId="urn:microsoft.com/office/officeart/2009/3/layout/StepUpProcess"/>
    <dgm:cxn modelId="{AD72B851-51D2-4827-B3FD-25D248CC895D}" type="presParOf" srcId="{27BC63D2-23AE-4B65-94B6-0B4216CB7D4E}" destId="{A214A018-69F3-422E-AFE0-E810B1B3136D}" srcOrd="0" destOrd="0" presId="urn:microsoft.com/office/officeart/2009/3/layout/StepUpProcess"/>
    <dgm:cxn modelId="{BF05125D-7D0C-4695-8C91-E95AAA12A7D5}" type="presParOf" srcId="{27BC63D2-23AE-4B65-94B6-0B4216CB7D4E}" destId="{F04B8A80-8E97-4626-AB66-68D100654E47}" srcOrd="1" destOrd="0" presId="urn:microsoft.com/office/officeart/2009/3/layout/StepUpProcess"/>
    <dgm:cxn modelId="{AAE5E238-8707-4179-8AAA-EF7BAE5A12FE}" type="presParOf" srcId="{27BC63D2-23AE-4B65-94B6-0B4216CB7D4E}" destId="{66CB7291-3EF2-4E09-A9FE-27F23BCF1B54}" srcOrd="2" destOrd="0" presId="urn:microsoft.com/office/officeart/2009/3/layout/StepUpProcess"/>
    <dgm:cxn modelId="{7E365EBA-3C65-470C-934B-378691D5519D}" type="presParOf" srcId="{B8905C84-042D-4703-9FF3-2B7CDADA6315}" destId="{C94F2FB4-730B-4DBA-A38B-CF278061F70F}" srcOrd="1" destOrd="0" presId="urn:microsoft.com/office/officeart/2009/3/layout/StepUpProcess"/>
    <dgm:cxn modelId="{4B4FEED3-8FC2-4539-9C8F-69FFAC89E8CA}" type="presParOf" srcId="{C94F2FB4-730B-4DBA-A38B-CF278061F70F}" destId="{C168E4E5-FCA4-4E9E-A146-D07F330FCEC6}" srcOrd="0" destOrd="0" presId="urn:microsoft.com/office/officeart/2009/3/layout/StepUpProcess"/>
    <dgm:cxn modelId="{652A82CC-B75C-4C05-A9FD-33EFF741FF0D}" type="presParOf" srcId="{B8905C84-042D-4703-9FF3-2B7CDADA6315}" destId="{12A0E325-E7F0-4E4C-9C7B-CE23CA438E8E}" srcOrd="2" destOrd="0" presId="urn:microsoft.com/office/officeart/2009/3/layout/StepUpProcess"/>
    <dgm:cxn modelId="{8A51658C-4900-41FD-A1AF-791C2B92FBAB}" type="presParOf" srcId="{12A0E325-E7F0-4E4C-9C7B-CE23CA438E8E}" destId="{E9DF9354-26D1-4EB0-B134-6304FDF09409}" srcOrd="0" destOrd="0" presId="urn:microsoft.com/office/officeart/2009/3/layout/StepUpProcess"/>
    <dgm:cxn modelId="{0FA50189-9EB4-4089-B34D-053E1D5ED2FD}" type="presParOf" srcId="{12A0E325-E7F0-4E4C-9C7B-CE23CA438E8E}" destId="{3950CADD-3C82-444D-A16E-461185DF13D3}" srcOrd="1" destOrd="0" presId="urn:microsoft.com/office/officeart/2009/3/layout/StepUpProcess"/>
    <dgm:cxn modelId="{B3D3DC12-F74F-4B7C-80A3-B7A8F4E2C46B}" type="presParOf" srcId="{12A0E325-E7F0-4E4C-9C7B-CE23CA438E8E}" destId="{770A8912-DDBF-45DA-BCF3-260771903C2E}" srcOrd="2" destOrd="0" presId="urn:microsoft.com/office/officeart/2009/3/layout/StepUpProcess"/>
    <dgm:cxn modelId="{01300A1A-D192-4105-BD80-100C253C2443}" type="presParOf" srcId="{B8905C84-042D-4703-9FF3-2B7CDADA6315}" destId="{7BF46460-0CA2-4B75-A265-9E1357CED27A}" srcOrd="3" destOrd="0" presId="urn:microsoft.com/office/officeart/2009/3/layout/StepUpProcess"/>
    <dgm:cxn modelId="{9CEFD4FA-3803-427A-9D6B-F23765700D67}" type="presParOf" srcId="{7BF46460-0CA2-4B75-A265-9E1357CED27A}" destId="{B9C23CE4-5FA6-40E4-B044-B4F4375FA61C}" srcOrd="0" destOrd="0" presId="urn:microsoft.com/office/officeart/2009/3/layout/StepUpProcess"/>
    <dgm:cxn modelId="{0DBDDCDD-E762-40CE-9709-8F23E239ACE1}" type="presParOf" srcId="{B8905C84-042D-4703-9FF3-2B7CDADA6315}" destId="{486AB6FF-312C-4AF0-A636-22B1E01B6586}" srcOrd="4" destOrd="0" presId="urn:microsoft.com/office/officeart/2009/3/layout/StepUpProcess"/>
    <dgm:cxn modelId="{B04325DA-2272-4C5B-BC09-CD639963A03A}" type="presParOf" srcId="{486AB6FF-312C-4AF0-A636-22B1E01B6586}" destId="{3A9256B5-F8A9-4D3A-905D-B679ACEC1BF0}" srcOrd="0" destOrd="0" presId="urn:microsoft.com/office/officeart/2009/3/layout/StepUpProcess"/>
    <dgm:cxn modelId="{CAA3CB70-214F-4986-A3B9-C1186D600A7A}" type="presParOf" srcId="{486AB6FF-312C-4AF0-A636-22B1E01B6586}" destId="{E35A1142-89B9-4F17-95DF-9F40332E55E0}" srcOrd="1" destOrd="0" presId="urn:microsoft.com/office/officeart/2009/3/layout/StepUpProcess"/>
    <dgm:cxn modelId="{19B758AD-A4CD-4754-8BDD-C126E82CDAF3}" type="presParOf" srcId="{486AB6FF-312C-4AF0-A636-22B1E01B6586}" destId="{FFF02D86-3E68-4082-8D0B-E8267ED1375C}" srcOrd="2" destOrd="0" presId="urn:microsoft.com/office/officeart/2009/3/layout/StepUpProcess"/>
    <dgm:cxn modelId="{455AC9DB-9A74-4B95-9F63-32FBFFB84754}" type="presParOf" srcId="{B8905C84-042D-4703-9FF3-2B7CDADA6315}" destId="{D4ABB551-7D46-4E69-8839-085FC544303D}" srcOrd="5" destOrd="0" presId="urn:microsoft.com/office/officeart/2009/3/layout/StepUpProcess"/>
    <dgm:cxn modelId="{52C2799E-5ACE-4CF7-9E4C-68FED7D764C4}" type="presParOf" srcId="{D4ABB551-7D46-4E69-8839-085FC544303D}" destId="{D9E24F05-DBCA-47B9-955E-8A10A1736EAA}" srcOrd="0" destOrd="0" presId="urn:microsoft.com/office/officeart/2009/3/layout/StepUpProcess"/>
    <dgm:cxn modelId="{4766B53D-E1BD-40B6-8731-87BB9E966122}" type="presParOf" srcId="{B8905C84-042D-4703-9FF3-2B7CDADA6315}" destId="{7872A290-E8AD-4EF4-A38B-811344E26AB0}" srcOrd="6" destOrd="0" presId="urn:microsoft.com/office/officeart/2009/3/layout/StepUpProcess"/>
    <dgm:cxn modelId="{2AF82F7E-3387-4282-8801-334C075DE8D0}" type="presParOf" srcId="{7872A290-E8AD-4EF4-A38B-811344E26AB0}" destId="{C2B9BAD7-3523-4E42-8796-329B555A805B}" srcOrd="0" destOrd="0" presId="urn:microsoft.com/office/officeart/2009/3/layout/StepUpProcess"/>
    <dgm:cxn modelId="{888E4D88-1C12-4632-B77B-BC4C48F13CEA}" type="presParOf" srcId="{7872A290-E8AD-4EF4-A38B-811344E26AB0}" destId="{439DB42D-15EB-4064-B031-8550B591F70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5E88B-0D72-480D-814B-E3B83F028827}">
      <dsp:nvSpPr>
        <dsp:cNvPr id="0" name=""/>
        <dsp:cNvSpPr/>
      </dsp:nvSpPr>
      <dsp:spPr>
        <a:xfrm>
          <a:off x="1554788" y="803418"/>
          <a:ext cx="1921697" cy="1921697"/>
        </a:xfrm>
        <a:prstGeom prst="ellipse">
          <a:avLst/>
        </a:prstGeom>
        <a:gradFill rotWithShape="0">
          <a:gsLst>
            <a:gs pos="0">
              <a:schemeClr val="accent2">
                <a:alpha val="50000"/>
                <a:hueOff val="0"/>
                <a:satOff val="0"/>
                <a:lumOff val="0"/>
                <a:alphaOff val="0"/>
                <a:tint val="94000"/>
                <a:satMod val="103000"/>
                <a:lumMod val="102000"/>
              </a:schemeClr>
            </a:gs>
            <a:gs pos="50000">
              <a:schemeClr val="accent2">
                <a:alpha val="50000"/>
                <a:hueOff val="0"/>
                <a:satOff val="0"/>
                <a:lumOff val="0"/>
                <a:alphaOff val="0"/>
                <a:shade val="100000"/>
                <a:satMod val="110000"/>
                <a:lumMod val="100000"/>
              </a:schemeClr>
            </a:gs>
            <a:gs pos="100000">
              <a:schemeClr val="accent2">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Panama is a diverse country</a:t>
          </a:r>
          <a:endParaRPr lang="en-US" sz="1800" kern="1200" dirty="0">
            <a:solidFill>
              <a:schemeClr val="bg1"/>
            </a:solidFill>
          </a:endParaRPr>
        </a:p>
      </dsp:txBody>
      <dsp:txXfrm>
        <a:off x="1836214" y="1084844"/>
        <a:ext cx="1358845" cy="1358845"/>
      </dsp:txXfrm>
    </dsp:sp>
    <dsp:sp modelId="{0CFCF87B-1B3E-49B2-B1FA-15365EDA013D}">
      <dsp:nvSpPr>
        <dsp:cNvPr id="0" name=""/>
        <dsp:cNvSpPr/>
      </dsp:nvSpPr>
      <dsp:spPr>
        <a:xfrm>
          <a:off x="2035212" y="31669"/>
          <a:ext cx="960848" cy="960848"/>
        </a:xfrm>
        <a:prstGeom prst="ellipse">
          <a:avLst/>
        </a:prstGeom>
        <a:gradFill rotWithShape="0">
          <a:gsLst>
            <a:gs pos="0">
              <a:schemeClr val="accent3">
                <a:alpha val="50000"/>
                <a:hueOff val="0"/>
                <a:satOff val="0"/>
                <a:lumOff val="0"/>
                <a:alphaOff val="0"/>
                <a:tint val="94000"/>
                <a:satMod val="103000"/>
                <a:lumMod val="102000"/>
              </a:schemeClr>
            </a:gs>
            <a:gs pos="50000">
              <a:schemeClr val="accent3">
                <a:alpha val="50000"/>
                <a:hueOff val="0"/>
                <a:satOff val="0"/>
                <a:lumOff val="0"/>
                <a:alphaOff val="0"/>
                <a:shade val="100000"/>
                <a:satMod val="110000"/>
                <a:lumMod val="100000"/>
              </a:schemeClr>
            </a:gs>
            <a:gs pos="100000">
              <a:schemeClr val="accent3">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Christianity (Roman Catholic and Protestant)</a:t>
          </a:r>
          <a:endParaRPr lang="en-US" sz="1000" kern="1200" dirty="0">
            <a:solidFill>
              <a:schemeClr val="bg1"/>
            </a:solidFill>
          </a:endParaRPr>
        </a:p>
      </dsp:txBody>
      <dsp:txXfrm>
        <a:off x="2175925" y="172382"/>
        <a:ext cx="679422" cy="679422"/>
      </dsp:txXfrm>
    </dsp:sp>
    <dsp:sp modelId="{361FEF42-E681-40EA-94B0-7F4F7D438884}">
      <dsp:nvSpPr>
        <dsp:cNvPr id="0" name=""/>
        <dsp:cNvSpPr/>
      </dsp:nvSpPr>
      <dsp:spPr>
        <a:xfrm>
          <a:off x="3014201" y="503125"/>
          <a:ext cx="960848" cy="960848"/>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Judaism</a:t>
          </a:r>
          <a:endParaRPr lang="en-US" sz="1400" kern="1200" dirty="0">
            <a:solidFill>
              <a:schemeClr val="bg1"/>
            </a:solidFill>
          </a:endParaRPr>
        </a:p>
      </dsp:txBody>
      <dsp:txXfrm>
        <a:off x="3154914" y="643838"/>
        <a:ext cx="679422" cy="679422"/>
      </dsp:txXfrm>
    </dsp:sp>
    <dsp:sp modelId="{6C1E7ACD-CD7B-4156-B98F-E89C5048B1AD}">
      <dsp:nvSpPr>
        <dsp:cNvPr id="0" name=""/>
        <dsp:cNvSpPr/>
      </dsp:nvSpPr>
      <dsp:spPr>
        <a:xfrm>
          <a:off x="3255991" y="1562477"/>
          <a:ext cx="960848" cy="960848"/>
        </a:xfrm>
        <a:prstGeom prst="ellipse">
          <a:avLst/>
        </a:prstGeom>
        <a:gradFill rotWithShape="0">
          <a:gsLst>
            <a:gs pos="0">
              <a:schemeClr val="accent5">
                <a:alpha val="50000"/>
                <a:hueOff val="0"/>
                <a:satOff val="0"/>
                <a:lumOff val="0"/>
                <a:alphaOff val="0"/>
                <a:tint val="94000"/>
                <a:satMod val="103000"/>
                <a:lumMod val="102000"/>
              </a:schemeClr>
            </a:gs>
            <a:gs pos="50000">
              <a:schemeClr val="accent5">
                <a:alpha val="50000"/>
                <a:hueOff val="0"/>
                <a:satOff val="0"/>
                <a:lumOff val="0"/>
                <a:alphaOff val="0"/>
                <a:shade val="100000"/>
                <a:satMod val="110000"/>
                <a:lumMod val="100000"/>
              </a:schemeClr>
            </a:gs>
            <a:gs pos="100000">
              <a:schemeClr val="accent5">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Islam</a:t>
          </a:r>
          <a:endParaRPr lang="en-US" sz="2000" kern="1200" dirty="0">
            <a:solidFill>
              <a:schemeClr val="bg1"/>
            </a:solidFill>
          </a:endParaRPr>
        </a:p>
      </dsp:txBody>
      <dsp:txXfrm>
        <a:off x="3396704" y="1703190"/>
        <a:ext cx="679422" cy="679422"/>
      </dsp:txXfrm>
    </dsp:sp>
    <dsp:sp modelId="{5E36D7E2-EEC3-440F-A35A-335C1ECEA8E2}">
      <dsp:nvSpPr>
        <dsp:cNvPr id="0" name=""/>
        <dsp:cNvSpPr/>
      </dsp:nvSpPr>
      <dsp:spPr>
        <a:xfrm>
          <a:off x="2578510" y="2412011"/>
          <a:ext cx="960848" cy="960848"/>
        </a:xfrm>
        <a:prstGeom prst="ellipse">
          <a:avLst/>
        </a:prstGeom>
        <a:gradFill rotWithShape="0">
          <a:gsLst>
            <a:gs pos="0">
              <a:schemeClr val="accent6">
                <a:alpha val="50000"/>
                <a:hueOff val="0"/>
                <a:satOff val="0"/>
                <a:lumOff val="0"/>
                <a:alphaOff val="0"/>
                <a:tint val="94000"/>
                <a:satMod val="103000"/>
                <a:lumMod val="102000"/>
              </a:schemeClr>
            </a:gs>
            <a:gs pos="50000">
              <a:schemeClr val="accent6">
                <a:alpha val="50000"/>
                <a:hueOff val="0"/>
                <a:satOff val="0"/>
                <a:lumOff val="0"/>
                <a:alphaOff val="0"/>
                <a:shade val="100000"/>
                <a:satMod val="110000"/>
                <a:lumMod val="100000"/>
              </a:schemeClr>
            </a:gs>
            <a:gs pos="100000">
              <a:schemeClr val="accent6">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Buddhism</a:t>
          </a:r>
          <a:endParaRPr lang="en-US" sz="1100" kern="1200" dirty="0">
            <a:solidFill>
              <a:schemeClr val="bg1"/>
            </a:solidFill>
          </a:endParaRPr>
        </a:p>
      </dsp:txBody>
      <dsp:txXfrm>
        <a:off x="2719223" y="2552724"/>
        <a:ext cx="679422" cy="679422"/>
      </dsp:txXfrm>
    </dsp:sp>
    <dsp:sp modelId="{CC2F7D5D-5890-4038-81C8-9916FB26F074}">
      <dsp:nvSpPr>
        <dsp:cNvPr id="0" name=""/>
        <dsp:cNvSpPr/>
      </dsp:nvSpPr>
      <dsp:spPr>
        <a:xfrm>
          <a:off x="1491914" y="2412011"/>
          <a:ext cx="960848" cy="960848"/>
        </a:xfrm>
        <a:prstGeom prst="ellipse">
          <a:avLst/>
        </a:prstGeom>
        <a:gradFill rotWithShape="0">
          <a:gsLst>
            <a:gs pos="0">
              <a:schemeClr val="accent2">
                <a:alpha val="50000"/>
                <a:hueOff val="0"/>
                <a:satOff val="0"/>
                <a:lumOff val="0"/>
                <a:alphaOff val="0"/>
                <a:tint val="94000"/>
                <a:satMod val="103000"/>
                <a:lumMod val="102000"/>
              </a:schemeClr>
            </a:gs>
            <a:gs pos="50000">
              <a:schemeClr val="accent2">
                <a:alpha val="50000"/>
                <a:hueOff val="0"/>
                <a:satOff val="0"/>
                <a:lumOff val="0"/>
                <a:alphaOff val="0"/>
                <a:shade val="100000"/>
                <a:satMod val="110000"/>
                <a:lumMod val="100000"/>
              </a:schemeClr>
            </a:gs>
            <a:gs pos="100000">
              <a:schemeClr val="accent2">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Baha’i</a:t>
          </a:r>
          <a:endParaRPr lang="en-US" sz="1800" kern="1200" dirty="0">
            <a:solidFill>
              <a:schemeClr val="bg1"/>
            </a:solidFill>
          </a:endParaRPr>
        </a:p>
      </dsp:txBody>
      <dsp:txXfrm>
        <a:off x="1632627" y="2552724"/>
        <a:ext cx="679422" cy="679422"/>
      </dsp:txXfrm>
    </dsp:sp>
    <dsp:sp modelId="{9DE193AD-A984-4F06-9D1E-F1777517F28E}">
      <dsp:nvSpPr>
        <dsp:cNvPr id="0" name=""/>
        <dsp:cNvSpPr/>
      </dsp:nvSpPr>
      <dsp:spPr>
        <a:xfrm>
          <a:off x="814433" y="1562477"/>
          <a:ext cx="960848" cy="960848"/>
        </a:xfrm>
        <a:prstGeom prst="ellipse">
          <a:avLst/>
        </a:prstGeom>
        <a:gradFill rotWithShape="0">
          <a:gsLst>
            <a:gs pos="0">
              <a:schemeClr val="accent3">
                <a:alpha val="50000"/>
                <a:hueOff val="0"/>
                <a:satOff val="0"/>
                <a:lumOff val="0"/>
                <a:alphaOff val="0"/>
                <a:tint val="94000"/>
                <a:satMod val="103000"/>
                <a:lumMod val="102000"/>
              </a:schemeClr>
            </a:gs>
            <a:gs pos="50000">
              <a:schemeClr val="accent3">
                <a:alpha val="50000"/>
                <a:hueOff val="0"/>
                <a:satOff val="0"/>
                <a:lumOff val="0"/>
                <a:alphaOff val="0"/>
                <a:shade val="100000"/>
                <a:satMod val="110000"/>
                <a:lumMod val="100000"/>
              </a:schemeClr>
            </a:gs>
            <a:gs pos="100000">
              <a:schemeClr val="accent3">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Hinduism</a:t>
          </a:r>
          <a:endParaRPr lang="en-US" sz="1200" kern="1200" dirty="0">
            <a:solidFill>
              <a:schemeClr val="bg1"/>
            </a:solidFill>
          </a:endParaRPr>
        </a:p>
      </dsp:txBody>
      <dsp:txXfrm>
        <a:off x="955146" y="1703190"/>
        <a:ext cx="679422" cy="679422"/>
      </dsp:txXfrm>
    </dsp:sp>
    <dsp:sp modelId="{AF7FAA79-34F5-4727-BA25-31E949CE248E}">
      <dsp:nvSpPr>
        <dsp:cNvPr id="0" name=""/>
        <dsp:cNvSpPr/>
      </dsp:nvSpPr>
      <dsp:spPr>
        <a:xfrm>
          <a:off x="1056224" y="503125"/>
          <a:ext cx="960848" cy="960848"/>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Other Christian denominations: Later Day Saints, 7</a:t>
          </a:r>
          <a:r>
            <a:rPr lang="en-US" sz="900" kern="1200" baseline="30000">
              <a:solidFill>
                <a:schemeClr val="bg1"/>
              </a:solidFill>
            </a:rPr>
            <a:t>th</a:t>
          </a:r>
          <a:r>
            <a:rPr lang="en-US" sz="900" kern="1200">
              <a:solidFill>
                <a:schemeClr val="bg1"/>
              </a:solidFill>
            </a:rPr>
            <a:t> day Adventists</a:t>
          </a:r>
          <a:endParaRPr lang="en-US" sz="900" kern="1200" dirty="0">
            <a:solidFill>
              <a:schemeClr val="bg1"/>
            </a:solidFill>
          </a:endParaRPr>
        </a:p>
      </dsp:txBody>
      <dsp:txXfrm>
        <a:off x="1196937" y="643838"/>
        <a:ext cx="679422" cy="679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27C0-80B4-4559-95B1-F88A6D942105}">
      <dsp:nvSpPr>
        <dsp:cNvPr id="0" name=""/>
        <dsp:cNvSpPr/>
      </dsp:nvSpPr>
      <dsp:spPr>
        <a:xfrm>
          <a:off x="741" y="1071617"/>
          <a:ext cx="2700769" cy="1350384"/>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Religious leaders understand their role on advocating on violence against children, not only within their community, but also in the media</a:t>
          </a:r>
        </a:p>
      </dsp:txBody>
      <dsp:txXfrm>
        <a:off x="40292" y="1111168"/>
        <a:ext cx="2621667" cy="1271282"/>
      </dsp:txXfrm>
    </dsp:sp>
    <dsp:sp modelId="{83EADCBF-25B7-4E83-9D94-249CAAC24201}">
      <dsp:nvSpPr>
        <dsp:cNvPr id="0" name=""/>
        <dsp:cNvSpPr/>
      </dsp:nvSpPr>
      <dsp:spPr>
        <a:xfrm>
          <a:off x="270818" y="2422001"/>
          <a:ext cx="270076" cy="1012788"/>
        </a:xfrm>
        <a:custGeom>
          <a:avLst/>
          <a:gdLst/>
          <a:ahLst/>
          <a:cxnLst/>
          <a:rect l="0" t="0" r="0" b="0"/>
          <a:pathLst>
            <a:path>
              <a:moveTo>
                <a:pt x="0" y="0"/>
              </a:moveTo>
              <a:lnTo>
                <a:pt x="0" y="1012788"/>
              </a:lnTo>
              <a:lnTo>
                <a:pt x="270076" y="1012788"/>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D420C-D147-4EA4-B78F-63793FC8064E}">
      <dsp:nvSpPr>
        <dsp:cNvPr id="0" name=""/>
        <dsp:cNvSpPr/>
      </dsp:nvSpPr>
      <dsp:spPr>
        <a:xfrm>
          <a:off x="540895" y="2759598"/>
          <a:ext cx="2160615" cy="1350384"/>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Parents, caregivers, teachers, local media, relevant government institutions</a:t>
          </a:r>
          <a:endParaRPr lang="en-US" sz="1800" kern="1200" dirty="0"/>
        </a:p>
      </dsp:txBody>
      <dsp:txXfrm>
        <a:off x="580446" y="2799149"/>
        <a:ext cx="2081513" cy="1271282"/>
      </dsp:txXfrm>
    </dsp:sp>
    <dsp:sp modelId="{81647B59-E6B4-4A9E-9190-24B3791CD50E}">
      <dsp:nvSpPr>
        <dsp:cNvPr id="0" name=""/>
        <dsp:cNvSpPr/>
      </dsp:nvSpPr>
      <dsp:spPr>
        <a:xfrm>
          <a:off x="3376703" y="1071617"/>
          <a:ext cx="2700769" cy="1350384"/>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Religious leaders encourage children to participate and have a voice in topics that are related to them</a:t>
          </a:r>
        </a:p>
      </dsp:txBody>
      <dsp:txXfrm>
        <a:off x="3416254" y="1111168"/>
        <a:ext cx="2621667" cy="1271282"/>
      </dsp:txXfrm>
    </dsp:sp>
    <dsp:sp modelId="{55B9645C-452B-455E-ADCA-37719D5E2F87}">
      <dsp:nvSpPr>
        <dsp:cNvPr id="0" name=""/>
        <dsp:cNvSpPr/>
      </dsp:nvSpPr>
      <dsp:spPr>
        <a:xfrm>
          <a:off x="3646780" y="2422001"/>
          <a:ext cx="270076" cy="1012788"/>
        </a:xfrm>
        <a:custGeom>
          <a:avLst/>
          <a:gdLst/>
          <a:ahLst/>
          <a:cxnLst/>
          <a:rect l="0" t="0" r="0" b="0"/>
          <a:pathLst>
            <a:path>
              <a:moveTo>
                <a:pt x="0" y="0"/>
              </a:moveTo>
              <a:lnTo>
                <a:pt x="0" y="1012788"/>
              </a:lnTo>
              <a:lnTo>
                <a:pt x="270076" y="1012788"/>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01684-F18B-4F4D-99EB-F9D230DF8D19}">
      <dsp:nvSpPr>
        <dsp:cNvPr id="0" name=""/>
        <dsp:cNvSpPr/>
      </dsp:nvSpPr>
      <dsp:spPr>
        <a:xfrm>
          <a:off x="3916857" y="2759598"/>
          <a:ext cx="2160615" cy="1350384"/>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Parents, caregivers, teachers, local media, relevant government institutions</a:t>
          </a:r>
          <a:endParaRPr lang="en-US" sz="1800" kern="1200" dirty="0"/>
        </a:p>
      </dsp:txBody>
      <dsp:txXfrm>
        <a:off x="3956408" y="2799149"/>
        <a:ext cx="2081513" cy="1271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0188-FFE3-49A2-B4B8-F99730B07283}">
      <dsp:nvSpPr>
        <dsp:cNvPr id="0" name=""/>
        <dsp:cNvSpPr/>
      </dsp:nvSpPr>
      <dsp:spPr>
        <a:xfrm>
          <a:off x="1004" y="229108"/>
          <a:ext cx="3656695" cy="182834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Outcome 1</a:t>
          </a:r>
        </a:p>
        <a:p>
          <a:pPr marL="0" lvl="0" indent="0" algn="ctr" defTabSz="1422400">
            <a:lnSpc>
              <a:spcPct val="90000"/>
            </a:lnSpc>
            <a:spcBef>
              <a:spcPct val="0"/>
            </a:spcBef>
            <a:spcAft>
              <a:spcPct val="35000"/>
            </a:spcAft>
            <a:buNone/>
          </a:pPr>
          <a:r>
            <a:rPr lang="en-US" sz="2000" b="1" kern="1200" dirty="0"/>
            <a:t>Advocacy on EVAC </a:t>
          </a:r>
        </a:p>
      </dsp:txBody>
      <dsp:txXfrm>
        <a:off x="54554" y="282658"/>
        <a:ext cx="3549595" cy="1721247"/>
      </dsp:txXfrm>
    </dsp:sp>
    <dsp:sp modelId="{BFC1E42A-9957-480D-B7B0-D590F9B69F94}">
      <dsp:nvSpPr>
        <dsp:cNvPr id="0" name=""/>
        <dsp:cNvSpPr/>
      </dsp:nvSpPr>
      <dsp:spPr>
        <a:xfrm>
          <a:off x="366674" y="2057456"/>
          <a:ext cx="365669" cy="1371260"/>
        </a:xfrm>
        <a:custGeom>
          <a:avLst/>
          <a:gdLst/>
          <a:ahLst/>
          <a:cxnLst/>
          <a:rect l="0" t="0" r="0" b="0"/>
          <a:pathLst>
            <a:path>
              <a:moveTo>
                <a:pt x="0" y="0"/>
              </a:moveTo>
              <a:lnTo>
                <a:pt x="0" y="1371260"/>
              </a:lnTo>
              <a:lnTo>
                <a:pt x="365669" y="1371260"/>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59E81-F7B7-43E8-8511-6E27E31A8DC7}">
      <dsp:nvSpPr>
        <dsp:cNvPr id="0" name=""/>
        <dsp:cNvSpPr/>
      </dsp:nvSpPr>
      <dsp:spPr>
        <a:xfrm>
          <a:off x="732343" y="2514543"/>
          <a:ext cx="2925356" cy="1828347"/>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Religious leaders of the FBO from COEPA become champions advocating for positive parenting and ending violence against children</a:t>
          </a:r>
        </a:p>
      </dsp:txBody>
      <dsp:txXfrm>
        <a:off x="785893" y="2568093"/>
        <a:ext cx="2818256" cy="1721247"/>
      </dsp:txXfrm>
    </dsp:sp>
    <dsp:sp modelId="{090D7C04-AC44-4101-8A58-CC05DD1104AE}">
      <dsp:nvSpPr>
        <dsp:cNvPr id="0" name=""/>
        <dsp:cNvSpPr/>
      </dsp:nvSpPr>
      <dsp:spPr>
        <a:xfrm>
          <a:off x="4571873" y="229108"/>
          <a:ext cx="3656695" cy="1828347"/>
        </a:xfrm>
        <a:prstGeom prst="roundRect">
          <a:avLst>
            <a:gd name="adj" fmla="val 10000"/>
          </a:avLst>
        </a:prstGeom>
        <a:solidFill>
          <a:schemeClr val="accent5">
            <a:hueOff val="8171956"/>
            <a:satOff val="5577"/>
            <a:lumOff val="-1568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Outcome 2</a:t>
          </a:r>
        </a:p>
        <a:p>
          <a:pPr marL="0" lvl="0" indent="0" algn="ctr" defTabSz="1422400">
            <a:lnSpc>
              <a:spcPct val="90000"/>
            </a:lnSpc>
            <a:spcBef>
              <a:spcPct val="0"/>
            </a:spcBef>
            <a:spcAft>
              <a:spcPct val="35000"/>
            </a:spcAft>
            <a:buNone/>
          </a:pPr>
          <a:r>
            <a:rPr lang="en-US" sz="1800" b="1" kern="1200" dirty="0"/>
            <a:t>Empowered children</a:t>
          </a:r>
          <a:endParaRPr lang="en-US" sz="2000" b="1" kern="1200" dirty="0"/>
        </a:p>
      </dsp:txBody>
      <dsp:txXfrm>
        <a:off x="4625423" y="282658"/>
        <a:ext cx="3549595" cy="1721247"/>
      </dsp:txXfrm>
    </dsp:sp>
    <dsp:sp modelId="{73B1B0BD-9F44-4B3C-BD8E-A0E111830F0F}">
      <dsp:nvSpPr>
        <dsp:cNvPr id="0" name=""/>
        <dsp:cNvSpPr/>
      </dsp:nvSpPr>
      <dsp:spPr>
        <a:xfrm>
          <a:off x="4937543" y="2057456"/>
          <a:ext cx="365669" cy="1371260"/>
        </a:xfrm>
        <a:custGeom>
          <a:avLst/>
          <a:gdLst/>
          <a:ahLst/>
          <a:cxnLst/>
          <a:rect l="0" t="0" r="0" b="0"/>
          <a:pathLst>
            <a:path>
              <a:moveTo>
                <a:pt x="0" y="0"/>
              </a:moveTo>
              <a:lnTo>
                <a:pt x="0" y="1371260"/>
              </a:lnTo>
              <a:lnTo>
                <a:pt x="365669" y="1371260"/>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2DF62-87E4-4178-91EB-05F25C788CA9}">
      <dsp:nvSpPr>
        <dsp:cNvPr id="0" name=""/>
        <dsp:cNvSpPr/>
      </dsp:nvSpPr>
      <dsp:spPr>
        <a:xfrm>
          <a:off x="5303213" y="2514543"/>
          <a:ext cx="2925356" cy="1828347"/>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Children from different FBO become advocates  on children's rights</a:t>
          </a:r>
        </a:p>
      </dsp:txBody>
      <dsp:txXfrm>
        <a:off x="5356763" y="2568093"/>
        <a:ext cx="2818256" cy="1721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C2EE1-572E-494D-968D-68B0998C5F91}">
      <dsp:nvSpPr>
        <dsp:cNvPr id="0" name=""/>
        <dsp:cNvSpPr/>
      </dsp:nvSpPr>
      <dsp:spPr>
        <a:xfrm>
          <a:off x="1323233" y="2351024"/>
          <a:ext cx="2601976"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C8A28-B54C-4417-B32A-364BC0E0D766}">
      <dsp:nvSpPr>
        <dsp:cNvPr id="0" name=""/>
        <dsp:cNvSpPr/>
      </dsp:nvSpPr>
      <dsp:spPr>
        <a:xfrm>
          <a:off x="1323233" y="1709115"/>
          <a:ext cx="2166112"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3F71A-3C2A-4FED-A288-8F15D064A1CC}">
      <dsp:nvSpPr>
        <dsp:cNvPr id="0" name=""/>
        <dsp:cNvSpPr/>
      </dsp:nvSpPr>
      <dsp:spPr>
        <a:xfrm>
          <a:off x="1323233" y="932484"/>
          <a:ext cx="2166112"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AC794-382E-4F2C-B99C-8D96E1F57363}">
      <dsp:nvSpPr>
        <dsp:cNvPr id="0" name=""/>
        <dsp:cNvSpPr/>
      </dsp:nvSpPr>
      <dsp:spPr>
        <a:xfrm>
          <a:off x="1323233" y="290575"/>
          <a:ext cx="2601976"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6F8F8-5256-4520-AC25-CDB9401B6E7E}">
      <dsp:nvSpPr>
        <dsp:cNvPr id="0" name=""/>
        <dsp:cNvSpPr/>
      </dsp:nvSpPr>
      <dsp:spPr>
        <a:xfrm>
          <a:off x="2433" y="0"/>
          <a:ext cx="2641600" cy="26416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B3721-0C33-40E6-B5BA-A5CA981FE996}">
      <dsp:nvSpPr>
        <dsp:cNvPr id="0" name=""/>
        <dsp:cNvSpPr/>
      </dsp:nvSpPr>
      <dsp:spPr>
        <a:xfrm>
          <a:off x="477921" y="1402689"/>
          <a:ext cx="1690624" cy="871728"/>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solidFill>
              <a:schemeClr val="bg1"/>
            </a:solidFill>
          </a:endParaRPr>
        </a:p>
      </dsp:txBody>
      <dsp:txXfrm>
        <a:off x="477921" y="1402689"/>
        <a:ext cx="1690624" cy="871728"/>
      </dsp:txXfrm>
    </dsp:sp>
    <dsp:sp modelId="{719B20A8-C924-4184-90FD-13DCD6D11991}">
      <dsp:nvSpPr>
        <dsp:cNvPr id="0" name=""/>
        <dsp:cNvSpPr/>
      </dsp:nvSpPr>
      <dsp:spPr>
        <a:xfrm>
          <a:off x="3634633" y="0"/>
          <a:ext cx="581152" cy="58115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C5A222-3853-4032-B093-7CB2FAB9B13C}">
      <dsp:nvSpPr>
        <dsp:cNvPr id="0" name=""/>
        <dsp:cNvSpPr/>
      </dsp:nvSpPr>
      <dsp:spPr>
        <a:xfrm>
          <a:off x="4215785" y="0"/>
          <a:ext cx="4316181" cy="58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Radio is the media with the widest penetration, as it is available nationwide</a:t>
          </a:r>
        </a:p>
      </dsp:txBody>
      <dsp:txXfrm>
        <a:off x="4215785" y="0"/>
        <a:ext cx="4316181" cy="581152"/>
      </dsp:txXfrm>
    </dsp:sp>
    <dsp:sp modelId="{17295FCF-F845-4FA8-961F-313A40EF4FD7}">
      <dsp:nvSpPr>
        <dsp:cNvPr id="0" name=""/>
        <dsp:cNvSpPr/>
      </dsp:nvSpPr>
      <dsp:spPr>
        <a:xfrm>
          <a:off x="3198769" y="641908"/>
          <a:ext cx="581152" cy="58115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E19B5-9B96-432C-AE28-FCB90C876083}">
      <dsp:nvSpPr>
        <dsp:cNvPr id="0" name=""/>
        <dsp:cNvSpPr/>
      </dsp:nvSpPr>
      <dsp:spPr>
        <a:xfrm>
          <a:off x="3779921" y="641908"/>
          <a:ext cx="4312423" cy="58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Four main open TV channels with national coverage</a:t>
          </a:r>
        </a:p>
      </dsp:txBody>
      <dsp:txXfrm>
        <a:off x="3779921" y="641908"/>
        <a:ext cx="4312423" cy="581152"/>
      </dsp:txXfrm>
    </dsp:sp>
    <dsp:sp modelId="{1E1B2609-DAB4-42D1-A985-B2A144C2B49C}">
      <dsp:nvSpPr>
        <dsp:cNvPr id="0" name=""/>
        <dsp:cNvSpPr/>
      </dsp:nvSpPr>
      <dsp:spPr>
        <a:xfrm>
          <a:off x="3198769" y="1418539"/>
          <a:ext cx="581152" cy="58115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4F9FA-0264-4BDA-A4EC-034F0A6CB714}">
      <dsp:nvSpPr>
        <dsp:cNvPr id="0" name=""/>
        <dsp:cNvSpPr/>
      </dsp:nvSpPr>
      <dsp:spPr>
        <a:xfrm>
          <a:off x="3779921" y="1418539"/>
          <a:ext cx="4688940" cy="58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Internet penetration in Panama is 57%, the 10</a:t>
          </a:r>
          <a:r>
            <a:rPr lang="en-US" sz="1600" kern="1200" baseline="30000" dirty="0">
              <a:solidFill>
                <a:schemeClr val="bg1"/>
              </a:solidFill>
            </a:rPr>
            <a:t>th</a:t>
          </a:r>
          <a:r>
            <a:rPr lang="en-US" sz="1600" kern="1200" dirty="0">
              <a:solidFill>
                <a:schemeClr val="bg1"/>
              </a:solidFill>
            </a:rPr>
            <a:t> in Latin America</a:t>
          </a:r>
        </a:p>
      </dsp:txBody>
      <dsp:txXfrm>
        <a:off x="3779921" y="1418539"/>
        <a:ext cx="4688940" cy="581152"/>
      </dsp:txXfrm>
    </dsp:sp>
    <dsp:sp modelId="{1B51FA02-1630-4EBF-83F9-F70E290D9C09}">
      <dsp:nvSpPr>
        <dsp:cNvPr id="0" name=""/>
        <dsp:cNvSpPr/>
      </dsp:nvSpPr>
      <dsp:spPr>
        <a:xfrm>
          <a:off x="3634633" y="2060448"/>
          <a:ext cx="581152" cy="58115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A85D1-C2DE-492A-B6EC-CA09CBAA0C24}">
      <dsp:nvSpPr>
        <dsp:cNvPr id="0" name=""/>
        <dsp:cNvSpPr/>
      </dsp:nvSpPr>
      <dsp:spPr>
        <a:xfrm>
          <a:off x="4215785" y="2060448"/>
          <a:ext cx="4314698" cy="58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6.9M active mobile phone lines in the country; 145% higher than the Panama population</a:t>
          </a:r>
        </a:p>
      </dsp:txBody>
      <dsp:txXfrm>
        <a:off x="4215785" y="2060448"/>
        <a:ext cx="4314698" cy="581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08C49-F85A-4E2C-A313-66FBB74604D4}">
      <dsp:nvSpPr>
        <dsp:cNvPr id="0" name=""/>
        <dsp:cNvSpPr/>
      </dsp:nvSpPr>
      <dsp:spPr>
        <a:xfrm>
          <a:off x="708449" y="522"/>
          <a:ext cx="3457503" cy="2074502"/>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Religious leaders recognize </a:t>
          </a:r>
          <a:r>
            <a:rPr lang="en-US" sz="2600" kern="1200" dirty="0" err="1"/>
            <a:t>Unicef</a:t>
          </a:r>
          <a:r>
            <a:rPr lang="en-US" sz="2600" kern="1200" dirty="0"/>
            <a:t> as a key partner in the work on ending violence against children</a:t>
          </a:r>
        </a:p>
      </dsp:txBody>
      <dsp:txXfrm>
        <a:off x="708449" y="522"/>
        <a:ext cx="3457503" cy="2074502"/>
      </dsp:txXfrm>
    </dsp:sp>
    <dsp:sp modelId="{DA212551-4D82-4B1F-A176-73949F52CC4E}">
      <dsp:nvSpPr>
        <dsp:cNvPr id="0" name=""/>
        <dsp:cNvSpPr/>
      </dsp:nvSpPr>
      <dsp:spPr>
        <a:xfrm>
          <a:off x="4511703" y="522"/>
          <a:ext cx="3457503" cy="2074502"/>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Children empowered on knowledge about their rights and ending violence</a:t>
          </a:r>
        </a:p>
      </dsp:txBody>
      <dsp:txXfrm>
        <a:off x="4511703" y="522"/>
        <a:ext cx="3457503" cy="2074502"/>
      </dsp:txXfrm>
    </dsp:sp>
    <dsp:sp modelId="{D3537354-2CE2-4D01-A516-40B05B33E847}">
      <dsp:nvSpPr>
        <dsp:cNvPr id="0" name=""/>
        <dsp:cNvSpPr/>
      </dsp:nvSpPr>
      <dsp:spPr>
        <a:xfrm>
          <a:off x="2610076" y="2420775"/>
          <a:ext cx="3457503" cy="2074502"/>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new generation of youth leaders that are working with religious leaders to empower other children</a:t>
          </a:r>
        </a:p>
      </dsp:txBody>
      <dsp:txXfrm>
        <a:off x="2610076" y="2420775"/>
        <a:ext cx="3457503" cy="2074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90C67-51F8-45E8-80C1-755D71F650EA}">
      <dsp:nvSpPr>
        <dsp:cNvPr id="0" name=""/>
        <dsp:cNvSpPr/>
      </dsp:nvSpPr>
      <dsp:spPr>
        <a:xfrm>
          <a:off x="0" y="0"/>
          <a:ext cx="8153400" cy="157975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solidFill>
                <a:schemeClr val="bg1"/>
              </a:solidFill>
            </a:rPr>
            <a:t>The Youth Assembly was key for building leadership capabilities in children. Involvement of parents is also instrumental. </a:t>
          </a:r>
          <a:endParaRPr lang="en-US" sz="2100" kern="1200" dirty="0"/>
        </a:p>
      </dsp:txBody>
      <dsp:txXfrm>
        <a:off x="1788655" y="0"/>
        <a:ext cx="6364744" cy="1579754"/>
      </dsp:txXfrm>
    </dsp:sp>
    <dsp:sp modelId="{CE79B7C3-3921-4ABE-A7B6-10A52D269547}">
      <dsp:nvSpPr>
        <dsp:cNvPr id="0" name=""/>
        <dsp:cNvSpPr/>
      </dsp:nvSpPr>
      <dsp:spPr>
        <a:xfrm>
          <a:off x="157975" y="157975"/>
          <a:ext cx="1630680" cy="126380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77810-767D-49A2-93BE-FC3C3D957EC6}">
      <dsp:nvSpPr>
        <dsp:cNvPr id="0" name=""/>
        <dsp:cNvSpPr/>
      </dsp:nvSpPr>
      <dsp:spPr>
        <a:xfrm>
          <a:off x="0" y="1737730"/>
          <a:ext cx="8153400" cy="157975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UNICEF Panama has developed a successful work dynamic with leaders of different faith communities, expanding its partner’s network to promote the importance of protecting children’s rights</a:t>
          </a:r>
          <a:endParaRPr lang="en-US" sz="2100" kern="1200" dirty="0"/>
        </a:p>
      </dsp:txBody>
      <dsp:txXfrm>
        <a:off x="1788655" y="1737730"/>
        <a:ext cx="6364744" cy="1579754"/>
      </dsp:txXfrm>
    </dsp:sp>
    <dsp:sp modelId="{5B9BC02B-78A5-4BA5-9731-A7E2259A7D48}">
      <dsp:nvSpPr>
        <dsp:cNvPr id="0" name=""/>
        <dsp:cNvSpPr/>
      </dsp:nvSpPr>
      <dsp:spPr>
        <a:xfrm>
          <a:off x="157975" y="1895705"/>
          <a:ext cx="1630680" cy="126380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2244F-DC47-4D85-9ADA-8DA5ECEBBD59}">
      <dsp:nvSpPr>
        <dsp:cNvPr id="0" name=""/>
        <dsp:cNvSpPr/>
      </dsp:nvSpPr>
      <dsp:spPr>
        <a:xfrm>
          <a:off x="0" y="3475460"/>
          <a:ext cx="8153400" cy="157975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solidFill>
                <a:schemeClr val="bg1"/>
              </a:solidFill>
            </a:rPr>
            <a:t>UNICEF technical assistance has strengthened this initiative in Panama creating culture for adolescent participation. There is an ongoing feedback process that allows to identify ways in which the work of the network can scale up and have impact level results. </a:t>
          </a:r>
          <a:endParaRPr lang="en-US" sz="2100" kern="1200" dirty="0"/>
        </a:p>
      </dsp:txBody>
      <dsp:txXfrm>
        <a:off x="1788655" y="3475460"/>
        <a:ext cx="6364744" cy="1579754"/>
      </dsp:txXfrm>
    </dsp:sp>
    <dsp:sp modelId="{8D8398B2-ABB8-4892-AFB3-BF822719AABF}">
      <dsp:nvSpPr>
        <dsp:cNvPr id="0" name=""/>
        <dsp:cNvSpPr/>
      </dsp:nvSpPr>
      <dsp:spPr>
        <a:xfrm>
          <a:off x="157975" y="3633435"/>
          <a:ext cx="1630680" cy="126380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4A018-69F3-422E-AFE0-E810B1B3136D}">
      <dsp:nvSpPr>
        <dsp:cNvPr id="0" name=""/>
        <dsp:cNvSpPr/>
      </dsp:nvSpPr>
      <dsp:spPr>
        <a:xfrm rot="5400000">
          <a:off x="378771" y="2039751"/>
          <a:ext cx="1134252" cy="1887370"/>
        </a:xfrm>
        <a:prstGeom prst="corner">
          <a:avLst>
            <a:gd name="adj1" fmla="val 16120"/>
            <a:gd name="adj2" fmla="val 1611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B8A80-8E97-4626-AB66-68D100654E47}">
      <dsp:nvSpPr>
        <dsp:cNvPr id="0" name=""/>
        <dsp:cNvSpPr/>
      </dsp:nvSpPr>
      <dsp:spPr>
        <a:xfrm>
          <a:off x="189436" y="2603668"/>
          <a:ext cx="1703928" cy="1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Complete documentation of the collaboration with COEPA</a:t>
          </a:r>
        </a:p>
      </dsp:txBody>
      <dsp:txXfrm>
        <a:off x="189436" y="2603668"/>
        <a:ext cx="1703928" cy="1493593"/>
      </dsp:txXfrm>
    </dsp:sp>
    <dsp:sp modelId="{66CB7291-3EF2-4E09-A9FE-27F23BCF1B54}">
      <dsp:nvSpPr>
        <dsp:cNvPr id="0" name=""/>
        <dsp:cNvSpPr/>
      </dsp:nvSpPr>
      <dsp:spPr>
        <a:xfrm>
          <a:off x="1571868" y="1900800"/>
          <a:ext cx="321495" cy="321495"/>
        </a:xfrm>
        <a:prstGeom prst="triangle">
          <a:avLst>
            <a:gd name="adj" fmla="val 100000"/>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F9354-26D1-4EB0-B134-6304FDF09409}">
      <dsp:nvSpPr>
        <dsp:cNvPr id="0" name=""/>
        <dsp:cNvSpPr/>
      </dsp:nvSpPr>
      <dsp:spPr>
        <a:xfrm rot="5400000">
          <a:off x="2464712" y="1523583"/>
          <a:ext cx="1134252" cy="1887370"/>
        </a:xfrm>
        <a:prstGeom prst="corner">
          <a:avLst>
            <a:gd name="adj1" fmla="val 16120"/>
            <a:gd name="adj2" fmla="val 16110"/>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0CADD-3C82-444D-A16E-461185DF13D3}">
      <dsp:nvSpPr>
        <dsp:cNvPr id="0" name=""/>
        <dsp:cNvSpPr/>
      </dsp:nvSpPr>
      <dsp:spPr>
        <a:xfrm>
          <a:off x="2275377" y="2087500"/>
          <a:ext cx="1703928" cy="1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Establishing a system of monitoring and evaluation of the impact (results indicators)</a:t>
          </a:r>
        </a:p>
      </dsp:txBody>
      <dsp:txXfrm>
        <a:off x="2275377" y="2087500"/>
        <a:ext cx="1703928" cy="1493593"/>
      </dsp:txXfrm>
    </dsp:sp>
    <dsp:sp modelId="{770A8912-DDBF-45DA-BCF3-260771903C2E}">
      <dsp:nvSpPr>
        <dsp:cNvPr id="0" name=""/>
        <dsp:cNvSpPr/>
      </dsp:nvSpPr>
      <dsp:spPr>
        <a:xfrm>
          <a:off x="3657809" y="1384632"/>
          <a:ext cx="321495" cy="321495"/>
        </a:xfrm>
        <a:prstGeom prst="triangle">
          <a:avLst>
            <a:gd name="adj" fmla="val 100000"/>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256B5-F8A9-4D3A-905D-B679ACEC1BF0}">
      <dsp:nvSpPr>
        <dsp:cNvPr id="0" name=""/>
        <dsp:cNvSpPr/>
      </dsp:nvSpPr>
      <dsp:spPr>
        <a:xfrm rot="5400000">
          <a:off x="4550653" y="1007414"/>
          <a:ext cx="1134252" cy="1887370"/>
        </a:xfrm>
        <a:prstGeom prst="corner">
          <a:avLst>
            <a:gd name="adj1" fmla="val 16120"/>
            <a:gd name="adj2" fmla="val 16110"/>
          </a:avLst>
        </a:prstGeom>
        <a:solidFill>
          <a:schemeClr val="accent6">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A1142-89B9-4F17-95DF-9F40332E55E0}">
      <dsp:nvSpPr>
        <dsp:cNvPr id="0" name=""/>
        <dsp:cNvSpPr/>
      </dsp:nvSpPr>
      <dsp:spPr>
        <a:xfrm>
          <a:off x="4361318" y="1571331"/>
          <a:ext cx="1703928" cy="1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Introduction of positive parenting tool</a:t>
          </a:r>
        </a:p>
      </dsp:txBody>
      <dsp:txXfrm>
        <a:off x="4361318" y="1571331"/>
        <a:ext cx="1703928" cy="1493593"/>
      </dsp:txXfrm>
    </dsp:sp>
    <dsp:sp modelId="{FFF02D86-3E68-4082-8D0B-E8267ED1375C}">
      <dsp:nvSpPr>
        <dsp:cNvPr id="0" name=""/>
        <dsp:cNvSpPr/>
      </dsp:nvSpPr>
      <dsp:spPr>
        <a:xfrm>
          <a:off x="5743750" y="868464"/>
          <a:ext cx="321495" cy="321495"/>
        </a:xfrm>
        <a:prstGeom prst="triangle">
          <a:avLst>
            <a:gd name="adj" fmla="val 10000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9BAD7-3523-4E42-8796-329B555A805B}">
      <dsp:nvSpPr>
        <dsp:cNvPr id="0" name=""/>
        <dsp:cNvSpPr/>
      </dsp:nvSpPr>
      <dsp:spPr>
        <a:xfrm rot="5400000">
          <a:off x="6636594" y="491246"/>
          <a:ext cx="1134252" cy="1887370"/>
        </a:xfrm>
        <a:prstGeom prst="corner">
          <a:avLst>
            <a:gd name="adj1" fmla="val 16120"/>
            <a:gd name="adj2" fmla="val 16110"/>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DB42D-15EB-4064-B031-8550B591F70C}">
      <dsp:nvSpPr>
        <dsp:cNvPr id="0" name=""/>
        <dsp:cNvSpPr/>
      </dsp:nvSpPr>
      <dsp:spPr>
        <a:xfrm>
          <a:off x="6447259" y="1055163"/>
          <a:ext cx="1703928" cy="1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Possible expansion of the youth assembly to other regions in Panama</a:t>
          </a:r>
        </a:p>
      </dsp:txBody>
      <dsp:txXfrm>
        <a:off x="6447259" y="1055163"/>
        <a:ext cx="1703928" cy="149359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B7357FD-086E-44FA-93B7-670EFD467227}" type="datetimeFigureOut">
              <a:rPr lang="en-US" smtClean="0"/>
              <a:t>7/9/2018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B40AFB6-B049-4E9F-ADF5-B0EB39C1A28B}" type="slidenum">
              <a:rPr lang="en-US" smtClean="0"/>
              <a:t>‹#›</a:t>
            </a:fld>
            <a:endParaRPr lang="en-US"/>
          </a:p>
        </p:txBody>
      </p:sp>
    </p:spTree>
    <p:extLst>
      <p:ext uri="{BB962C8B-B14F-4D97-AF65-F5344CB8AC3E}">
        <p14:creationId xmlns:p14="http://schemas.microsoft.com/office/powerpoint/2010/main" val="320674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3789"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1" y="3956281"/>
            <a:ext cx="5123755" cy="1086237"/>
          </a:xfrm>
        </p:spPr>
        <p:txBody>
          <a:bodyPr>
            <a:normAutofit/>
          </a:bodyPr>
          <a:lstStyle>
            <a:lvl1pPr marL="0" indent="0" algn="ctr">
              <a:lnSpc>
                <a:spcPct val="112000"/>
              </a:lnSpc>
              <a:spcBef>
                <a:spcPts val="0"/>
              </a:spcBef>
              <a:spcAft>
                <a:spcPts val="0"/>
              </a:spcAft>
              <a:buNone/>
              <a:defRPr sz="1210"/>
            </a:lvl1pPr>
            <a:lvl2pPr marL="240619" indent="0" algn="ctr">
              <a:buNone/>
              <a:defRPr sz="1053"/>
            </a:lvl2pPr>
            <a:lvl3pPr marL="481237" indent="0" algn="ctr">
              <a:buNone/>
              <a:defRPr sz="947"/>
            </a:lvl3pPr>
            <a:lvl4pPr marL="721855" indent="0" algn="ctr">
              <a:buNone/>
              <a:defRPr sz="842"/>
            </a:lvl4pPr>
            <a:lvl5pPr marL="962473" indent="0" algn="ctr">
              <a:buNone/>
              <a:defRPr sz="842"/>
            </a:lvl5pPr>
            <a:lvl6pPr marL="1203092" indent="0" algn="ctr">
              <a:buNone/>
              <a:defRPr sz="842"/>
            </a:lvl6pPr>
            <a:lvl7pPr marL="1443710" indent="0" algn="ctr">
              <a:buNone/>
              <a:defRPr sz="842"/>
            </a:lvl7pPr>
            <a:lvl8pPr marL="1684328" indent="0" algn="ctr">
              <a:buNone/>
              <a:defRPr sz="842"/>
            </a:lvl8pPr>
            <a:lvl9pPr marL="1924947" indent="0" algn="ctr">
              <a:buNone/>
              <a:defRPr sz="842"/>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7"/>
            <a:ext cx="1205958" cy="404614"/>
          </a:xfrm>
        </p:spPr>
        <p:txBody>
          <a:bodyPr/>
          <a:lstStyle>
            <a:lvl1pPr>
              <a:defRPr baseline="0">
                <a:solidFill>
                  <a:schemeClr val="tx2"/>
                </a:solidFill>
              </a:defRPr>
            </a:lvl1pPr>
          </a:lstStyle>
          <a:p>
            <a:fld id="{C4DB2BBF-00D6-4DE5-AB06-42B0F89143EA}" type="datetime1">
              <a:rPr lang="en-US" smtClean="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a:xfrm>
            <a:off x="1938042" y="6453387"/>
            <a:ext cx="5267533" cy="404614"/>
          </a:xfrm>
        </p:spPr>
        <p:txBody>
          <a:bodyPr/>
          <a:lstStyle>
            <a:lvl1pPr algn="ctr">
              <a:defRPr baseline="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7373013" y="6453387"/>
            <a:ext cx="1197219" cy="404614"/>
          </a:xfrm>
        </p:spPr>
        <p:txBody>
          <a:bodyPr/>
          <a:lstStyle>
            <a:lvl1pPr>
              <a:defRPr baseline="0">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grpSp>
        <p:nvGrpSpPr>
          <p:cNvPr id="7" name="Group 6"/>
          <p:cNvGrpSpPr/>
          <p:nvPr/>
        </p:nvGrpSpPr>
        <p:grpSpPr>
          <a:xfrm>
            <a:off x="564644" y="744471"/>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3" y="19412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201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7"/>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E92BD-429F-4763-90B1-76B004889B9E}" type="datetime1">
              <a:rPr lang="en-US" smtClean="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89843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2"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1"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8A2D8-9205-4139-B062-133A2F231978}" type="datetime1">
              <a:rPr lang="en-US" smtClean="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1858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20825"/>
            <a:endParaRPr lang="en-US" sz="1263">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8"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347"/>
              </a:lnSpc>
              <a:spcBef>
                <a:spcPts val="0"/>
              </a:spcBef>
              <a:spcAft>
                <a:spcPts val="211"/>
              </a:spcAft>
              <a:buFontTx/>
              <a:buNone/>
              <a:defRPr sz="983" baseline="0">
                <a:solidFill>
                  <a:schemeClr val="bg1"/>
                </a:solidFill>
                <a:latin typeface="Arial"/>
                <a:cs typeface="Arial"/>
              </a:defRPr>
            </a:lvl1pPr>
            <a:lvl2pPr marL="0">
              <a:spcBef>
                <a:spcPts val="0"/>
              </a:spcBef>
              <a:buFontTx/>
              <a:buNone/>
              <a:defRPr sz="983">
                <a:solidFill>
                  <a:schemeClr val="bg1"/>
                </a:solidFill>
                <a:latin typeface="Arial"/>
                <a:cs typeface="Arial"/>
              </a:defRPr>
            </a:lvl2pPr>
            <a:lvl3pPr marL="0">
              <a:spcBef>
                <a:spcPts val="0"/>
              </a:spcBef>
              <a:buFontTx/>
              <a:buNone/>
              <a:defRPr sz="983">
                <a:solidFill>
                  <a:schemeClr val="bg1"/>
                </a:solidFill>
                <a:latin typeface="Arial"/>
                <a:cs typeface="Arial"/>
              </a:defRPr>
            </a:lvl3pPr>
            <a:lvl4pPr marL="0">
              <a:spcBef>
                <a:spcPts val="0"/>
              </a:spcBef>
              <a:buFontTx/>
              <a:buNone/>
              <a:defRPr sz="983">
                <a:solidFill>
                  <a:schemeClr val="bg1"/>
                </a:solidFill>
                <a:latin typeface="Arial"/>
                <a:cs typeface="Arial"/>
              </a:defRPr>
            </a:lvl4pPr>
            <a:lvl5pPr marL="0">
              <a:spcBef>
                <a:spcPts val="0"/>
              </a:spcBef>
              <a:buFontTx/>
              <a:buNone/>
              <a:defRPr sz="983">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1"/>
            <a:ext cx="4572000" cy="3169719"/>
          </a:xfrm>
          <a:prstGeom prst="rect">
            <a:avLst/>
          </a:prstGeom>
        </p:spPr>
        <p:txBody>
          <a:bodyPr vert="horz"/>
          <a:lstStyle>
            <a:lvl1pPr marL="0" marR="0" indent="0" algn="l" defTabSz="320825" rtl="0" eaLnBrk="1" fontAlgn="auto" latinLnBrk="0" hangingPunct="1">
              <a:lnSpc>
                <a:spcPts val="1347"/>
              </a:lnSpc>
              <a:spcBef>
                <a:spcPts val="0"/>
              </a:spcBef>
              <a:spcAft>
                <a:spcPts val="211"/>
              </a:spcAft>
              <a:buClrTx/>
              <a:buSzTx/>
              <a:buFontTx/>
              <a:buNone/>
              <a:tabLst/>
              <a:defRPr sz="983" baseline="0">
                <a:solidFill>
                  <a:srgbClr val="FFFFFF"/>
                </a:solidFill>
                <a:latin typeface="Arial"/>
                <a:cs typeface="Arial"/>
              </a:defRPr>
            </a:lvl1pPr>
            <a:lvl2pPr marL="0">
              <a:spcBef>
                <a:spcPts val="0"/>
              </a:spcBef>
              <a:buFontTx/>
              <a:buNone/>
              <a:defRPr sz="983">
                <a:solidFill>
                  <a:srgbClr val="FFFFFF"/>
                </a:solidFill>
                <a:latin typeface="Arial"/>
                <a:cs typeface="Arial"/>
              </a:defRPr>
            </a:lvl2pPr>
            <a:lvl3pPr marL="0">
              <a:spcBef>
                <a:spcPts val="0"/>
              </a:spcBef>
              <a:buFontTx/>
              <a:buNone/>
              <a:defRPr sz="983">
                <a:solidFill>
                  <a:srgbClr val="FFFFFF"/>
                </a:solidFill>
                <a:latin typeface="Arial"/>
                <a:cs typeface="Arial"/>
              </a:defRPr>
            </a:lvl3pPr>
            <a:lvl4pPr marL="0">
              <a:spcBef>
                <a:spcPts val="0"/>
              </a:spcBef>
              <a:buFontTx/>
              <a:buNone/>
              <a:defRPr sz="983">
                <a:solidFill>
                  <a:srgbClr val="FFFFFF"/>
                </a:solidFill>
                <a:latin typeface="Arial"/>
                <a:cs typeface="Arial"/>
              </a:defRPr>
            </a:lvl4pPr>
            <a:lvl5pPr marL="0">
              <a:spcBef>
                <a:spcPts val="0"/>
              </a:spcBef>
              <a:buFontTx/>
              <a:buNone/>
              <a:defRPr sz="983">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Inside photo © goes here</a:t>
            </a:r>
          </a:p>
        </p:txBody>
      </p:sp>
    </p:spTree>
    <p:extLst>
      <p:ext uri="{BB962C8B-B14F-4D97-AF65-F5344CB8AC3E}">
        <p14:creationId xmlns:p14="http://schemas.microsoft.com/office/powerpoint/2010/main" val="417596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64C6A-EC74-4397-A439-F3AC88D1AC03}" type="datetime1">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Tree>
    <p:extLst>
      <p:ext uri="{BB962C8B-B14F-4D97-AF65-F5344CB8AC3E}">
        <p14:creationId xmlns:p14="http://schemas.microsoft.com/office/powerpoint/2010/main" val="20737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3275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143000"/>
          </a:xfrm>
          <a:prstGeom prst="rect">
            <a:avLst/>
          </a:prstGeom>
          <a:solidFill>
            <a:srgbClr val="0099FF"/>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20825" eaLnBrk="1" hangingPunct="1">
              <a:defRPr/>
            </a:pPr>
            <a:endParaRPr lang="en-US" altLang="en-US" sz="1263">
              <a:solidFill>
                <a:prstClr val="black"/>
              </a:solidFill>
              <a:latin typeface="Calibri" pitchFamily="34" charset="0"/>
            </a:endParaRPr>
          </a:p>
        </p:txBody>
      </p:sp>
      <p:sp>
        <p:nvSpPr>
          <p:cNvPr id="18" name="Title 1"/>
          <p:cNvSpPr>
            <a:spLocks noGrp="1"/>
          </p:cNvSpPr>
          <p:nvPr>
            <p:ph type="ctrTitle"/>
          </p:nvPr>
        </p:nvSpPr>
        <p:spPr>
          <a:xfrm>
            <a:off x="579968" y="407988"/>
            <a:ext cx="7772400" cy="506413"/>
          </a:xfrm>
          <a:prstGeom prst="rect">
            <a:avLst/>
          </a:prstGeom>
        </p:spPr>
        <p:txBody>
          <a:bodyPr/>
          <a:lstStyle>
            <a:lvl1pPr algn="l">
              <a:defRPr sz="1965" b="0">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579440" y="1663701"/>
            <a:ext cx="7954961" cy="3492500"/>
          </a:xfrm>
          <a:prstGeom prst="rect">
            <a:avLst/>
          </a:prstGeom>
        </p:spPr>
        <p:txBody>
          <a:bodyPr vert="horz"/>
          <a:lstStyle>
            <a:lvl1pPr>
              <a:defRPr sz="1965">
                <a:latin typeface="Arial"/>
                <a:cs typeface="Arial"/>
              </a:defRPr>
            </a:lvl1pPr>
            <a:lvl2pPr>
              <a:defRPr sz="1684">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5" name="Date Placeholder 2"/>
          <p:cNvSpPr>
            <a:spLocks noGrp="1"/>
          </p:cNvSpPr>
          <p:nvPr>
            <p:ph type="dt" sz="half" idx="15"/>
          </p:nvPr>
        </p:nvSpPr>
        <p:spPr/>
        <p:txBody>
          <a:bodyPr/>
          <a:lstStyle>
            <a:lvl1pPr>
              <a:defRPr/>
            </a:lvl1pPr>
          </a:lstStyle>
          <a:p>
            <a:pPr>
              <a:defRPr/>
            </a:pPr>
            <a:fld id="{44E9C639-5E99-4607-A036-6410E54F8033}" type="datetime1">
              <a:rPr lang="en-US" altLang="en-US" smtClean="0">
                <a:solidFill>
                  <a:srgbClr val="073E87"/>
                </a:solidFill>
              </a:rPr>
              <a:pPr>
                <a:defRPr/>
              </a:pPr>
              <a:t>7/9/2018</a:t>
            </a:fld>
            <a:endParaRPr lang="en-US" altLang="en-US">
              <a:solidFill>
                <a:srgbClr val="073E87"/>
              </a:solidFill>
            </a:endParaRPr>
          </a:p>
        </p:txBody>
      </p:sp>
      <p:sp>
        <p:nvSpPr>
          <p:cNvPr id="6" name="Footer Placeholder 3"/>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4"/>
          <p:cNvSpPr>
            <a:spLocks noGrp="1"/>
          </p:cNvSpPr>
          <p:nvPr>
            <p:ph type="sldNum" sz="quarter" idx="17"/>
          </p:nvPr>
        </p:nvSpPr>
        <p:spPr/>
        <p:txBody>
          <a:bodyPr/>
          <a:lstStyle>
            <a:lvl1pPr>
              <a:defRPr/>
            </a:lvl1pPr>
          </a:lstStyle>
          <a:p>
            <a:pPr>
              <a:defRPr/>
            </a:pPr>
            <a:endParaRPr lang="en-US" altLang="en-US">
              <a:solidFill>
                <a:srgbClr val="073E87"/>
              </a:solidFill>
            </a:endParaRPr>
          </a:p>
          <a:p>
            <a:pPr>
              <a:defRPr/>
            </a:pPr>
            <a:fld id="{68B3B57E-7F86-4DCB-9834-B3920F239AA1}" type="slidenum">
              <a:rPr lang="en-US" altLang="en-US">
                <a:solidFill>
                  <a:srgbClr val="073E87"/>
                </a:solidFill>
              </a:rPr>
              <a:pPr>
                <a:defRPr/>
              </a:pPr>
              <a:t>‹#›</a:t>
            </a:fld>
            <a:endParaRPr lang="en-US" altLang="en-US">
              <a:solidFill>
                <a:srgbClr val="073E87"/>
              </a:solidFill>
            </a:endParaRPr>
          </a:p>
          <a:p>
            <a:pPr>
              <a:defRPr/>
            </a:pPr>
            <a:endParaRPr lang="en-US" altLang="en-US">
              <a:solidFill>
                <a:srgbClr val="073E87"/>
              </a:solidFill>
            </a:endParaRPr>
          </a:p>
        </p:txBody>
      </p:sp>
    </p:spTree>
    <p:extLst>
      <p:ext uri="{BB962C8B-B14F-4D97-AF65-F5344CB8AC3E}">
        <p14:creationId xmlns:p14="http://schemas.microsoft.com/office/powerpoint/2010/main" val="243940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5FA57-9ABC-43C1-B371-EB753432F00D}" type="datetime1">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Tree>
    <p:extLst>
      <p:ext uri="{BB962C8B-B14F-4D97-AF65-F5344CB8AC3E}">
        <p14:creationId xmlns:p14="http://schemas.microsoft.com/office/powerpoint/2010/main" val="4160107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C02735-10E0-4A7A-ABE7-08F767EA24C6}" type="datetime1">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Tree>
    <p:extLst>
      <p:ext uri="{BB962C8B-B14F-4D97-AF65-F5344CB8AC3E}">
        <p14:creationId xmlns:p14="http://schemas.microsoft.com/office/powerpoint/2010/main" val="29828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5E3EE-BCF7-4ADE-8483-922774C8D1A8}" type="datetime1">
              <a:rPr lang="en-US" smtClean="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3075"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8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80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7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5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51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58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96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03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482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54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20825"/>
            <a:endParaRPr lang="en-US" sz="1263">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8"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347"/>
              </a:lnSpc>
              <a:spcBef>
                <a:spcPts val="0"/>
              </a:spcBef>
              <a:spcAft>
                <a:spcPts val="211"/>
              </a:spcAft>
              <a:buFontTx/>
              <a:buNone/>
              <a:defRPr sz="983" baseline="0">
                <a:solidFill>
                  <a:schemeClr val="bg1"/>
                </a:solidFill>
                <a:latin typeface="Arial"/>
                <a:cs typeface="Arial"/>
              </a:defRPr>
            </a:lvl1pPr>
            <a:lvl2pPr marL="0">
              <a:spcBef>
                <a:spcPts val="0"/>
              </a:spcBef>
              <a:buFontTx/>
              <a:buNone/>
              <a:defRPr sz="983">
                <a:solidFill>
                  <a:schemeClr val="bg1"/>
                </a:solidFill>
                <a:latin typeface="Arial"/>
                <a:cs typeface="Arial"/>
              </a:defRPr>
            </a:lvl2pPr>
            <a:lvl3pPr marL="0">
              <a:spcBef>
                <a:spcPts val="0"/>
              </a:spcBef>
              <a:buFontTx/>
              <a:buNone/>
              <a:defRPr sz="983">
                <a:solidFill>
                  <a:schemeClr val="bg1"/>
                </a:solidFill>
                <a:latin typeface="Arial"/>
                <a:cs typeface="Arial"/>
              </a:defRPr>
            </a:lvl3pPr>
            <a:lvl4pPr marL="0">
              <a:spcBef>
                <a:spcPts val="0"/>
              </a:spcBef>
              <a:buFontTx/>
              <a:buNone/>
              <a:defRPr sz="983">
                <a:solidFill>
                  <a:schemeClr val="bg1"/>
                </a:solidFill>
                <a:latin typeface="Arial"/>
                <a:cs typeface="Arial"/>
              </a:defRPr>
            </a:lvl4pPr>
            <a:lvl5pPr marL="0">
              <a:spcBef>
                <a:spcPts val="0"/>
              </a:spcBef>
              <a:buFontTx/>
              <a:buNone/>
              <a:defRPr sz="983">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1"/>
            <a:ext cx="4572000" cy="3169719"/>
          </a:xfrm>
          <a:prstGeom prst="rect">
            <a:avLst/>
          </a:prstGeom>
        </p:spPr>
        <p:txBody>
          <a:bodyPr vert="horz"/>
          <a:lstStyle>
            <a:lvl1pPr marL="0" marR="0" indent="0" algn="l" defTabSz="320825" rtl="0" eaLnBrk="1" fontAlgn="auto" latinLnBrk="0" hangingPunct="1">
              <a:lnSpc>
                <a:spcPts val="1347"/>
              </a:lnSpc>
              <a:spcBef>
                <a:spcPts val="0"/>
              </a:spcBef>
              <a:spcAft>
                <a:spcPts val="211"/>
              </a:spcAft>
              <a:buClrTx/>
              <a:buSzTx/>
              <a:buFontTx/>
              <a:buNone/>
              <a:tabLst/>
              <a:defRPr sz="983" baseline="0">
                <a:solidFill>
                  <a:srgbClr val="FFFFFF"/>
                </a:solidFill>
                <a:latin typeface="Arial"/>
                <a:cs typeface="Arial"/>
              </a:defRPr>
            </a:lvl1pPr>
            <a:lvl2pPr marL="0">
              <a:spcBef>
                <a:spcPts val="0"/>
              </a:spcBef>
              <a:buFontTx/>
              <a:buNone/>
              <a:defRPr sz="983">
                <a:solidFill>
                  <a:srgbClr val="FFFFFF"/>
                </a:solidFill>
                <a:latin typeface="Arial"/>
                <a:cs typeface="Arial"/>
              </a:defRPr>
            </a:lvl2pPr>
            <a:lvl3pPr marL="0">
              <a:spcBef>
                <a:spcPts val="0"/>
              </a:spcBef>
              <a:buFontTx/>
              <a:buNone/>
              <a:defRPr sz="983">
                <a:solidFill>
                  <a:srgbClr val="FFFFFF"/>
                </a:solidFill>
                <a:latin typeface="Arial"/>
                <a:cs typeface="Arial"/>
              </a:defRPr>
            </a:lvl3pPr>
            <a:lvl4pPr marL="0">
              <a:spcBef>
                <a:spcPts val="0"/>
              </a:spcBef>
              <a:buFontTx/>
              <a:buNone/>
              <a:defRPr sz="983">
                <a:solidFill>
                  <a:srgbClr val="FFFFFF"/>
                </a:solidFill>
                <a:latin typeface="Arial"/>
                <a:cs typeface="Arial"/>
              </a:defRPr>
            </a:lvl4pPr>
            <a:lvl5pPr marL="0">
              <a:spcBef>
                <a:spcPts val="0"/>
              </a:spcBef>
              <a:buFontTx/>
              <a:buNone/>
              <a:defRPr sz="983">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Inside photo © goes here</a:t>
            </a:r>
          </a:p>
        </p:txBody>
      </p:sp>
    </p:spTree>
    <p:extLst>
      <p:ext uri="{BB962C8B-B14F-4D97-AF65-F5344CB8AC3E}">
        <p14:creationId xmlns:p14="http://schemas.microsoft.com/office/powerpoint/2010/main" val="31420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2"/>
            <a:ext cx="7209728" cy="2852737"/>
          </a:xfrm>
        </p:spPr>
        <p:txBody>
          <a:bodyPr anchor="b">
            <a:normAutofit/>
          </a:bodyPr>
          <a:lstStyle>
            <a:lvl1pPr algn="r">
              <a:defRPr sz="3789"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263">
                <a:solidFill>
                  <a:schemeClr val="tx2"/>
                </a:solidFill>
              </a:defRPr>
            </a:lvl1pPr>
            <a:lvl2pPr marL="240619" indent="0">
              <a:buNone/>
              <a:defRPr sz="1053">
                <a:solidFill>
                  <a:schemeClr val="tx1">
                    <a:tint val="75000"/>
                  </a:schemeClr>
                </a:solidFill>
              </a:defRPr>
            </a:lvl2pPr>
            <a:lvl3pPr marL="481237" indent="0">
              <a:buNone/>
              <a:defRPr sz="947">
                <a:solidFill>
                  <a:schemeClr val="tx1">
                    <a:tint val="75000"/>
                  </a:schemeClr>
                </a:solidFill>
              </a:defRPr>
            </a:lvl3pPr>
            <a:lvl4pPr marL="721855" indent="0">
              <a:buNone/>
              <a:defRPr sz="842">
                <a:solidFill>
                  <a:schemeClr val="tx1">
                    <a:tint val="75000"/>
                  </a:schemeClr>
                </a:solidFill>
              </a:defRPr>
            </a:lvl4pPr>
            <a:lvl5pPr marL="962473" indent="0">
              <a:buNone/>
              <a:defRPr sz="842">
                <a:solidFill>
                  <a:schemeClr val="tx1">
                    <a:tint val="75000"/>
                  </a:schemeClr>
                </a:solidFill>
              </a:defRPr>
            </a:lvl5pPr>
            <a:lvl6pPr marL="1203092" indent="0">
              <a:buNone/>
              <a:defRPr sz="842">
                <a:solidFill>
                  <a:schemeClr val="tx1">
                    <a:tint val="75000"/>
                  </a:schemeClr>
                </a:solidFill>
              </a:defRPr>
            </a:lvl6pPr>
            <a:lvl7pPr marL="1443710" indent="0">
              <a:buNone/>
              <a:defRPr sz="842">
                <a:solidFill>
                  <a:schemeClr val="tx1">
                    <a:tint val="75000"/>
                  </a:schemeClr>
                </a:solidFill>
              </a:defRPr>
            </a:lvl7pPr>
            <a:lvl8pPr marL="1684328" indent="0">
              <a:buNone/>
              <a:defRPr sz="842">
                <a:solidFill>
                  <a:schemeClr val="tx1">
                    <a:tint val="75000"/>
                  </a:schemeClr>
                </a:solidFill>
              </a:defRPr>
            </a:lvl8pPr>
            <a:lvl9pPr marL="1924947" indent="0">
              <a:buNone/>
              <a:defRPr sz="8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2" y="6453387"/>
            <a:ext cx="1216807" cy="404614"/>
          </a:xfrm>
        </p:spPr>
        <p:txBody>
          <a:bodyPr/>
          <a:lstStyle>
            <a:lvl1pPr>
              <a:defRPr>
                <a:solidFill>
                  <a:schemeClr val="tx2"/>
                </a:solidFill>
              </a:defRPr>
            </a:lvl1pPr>
          </a:lstStyle>
          <a:p>
            <a:fld id="{B376A12A-E141-4489-9D8B-37C74059465A}" type="datetime1">
              <a:rPr lang="en-US" smtClean="0">
                <a:solidFill>
                  <a:srgbClr val="C6E7FC"/>
                </a:solidFill>
              </a:rPr>
              <a:pPr/>
              <a:t>7/9/2018</a:t>
            </a:fld>
            <a:endParaRPr lang="en-US" dirty="0">
              <a:solidFill>
                <a:srgbClr val="C6E7FC"/>
              </a:solidFill>
            </a:endParaRPr>
          </a:p>
        </p:txBody>
      </p:sp>
      <p:sp>
        <p:nvSpPr>
          <p:cNvPr id="5" name="Footer Placeholder 4"/>
          <p:cNvSpPr>
            <a:spLocks noGrp="1"/>
          </p:cNvSpPr>
          <p:nvPr>
            <p:ph type="ftr" sz="quarter" idx="11"/>
          </p:nvPr>
        </p:nvSpPr>
        <p:spPr>
          <a:xfrm>
            <a:off x="1938235" y="6453387"/>
            <a:ext cx="5267533" cy="404614"/>
          </a:xfrm>
        </p:spPr>
        <p:txBody>
          <a:bodyPr/>
          <a:lstStyle>
            <a:lvl1pPr algn="ctr">
              <a:defRPr>
                <a:solidFill>
                  <a:schemeClr val="tx2"/>
                </a:solidFill>
              </a:defRPr>
            </a:lvl1pPr>
          </a:lstStyle>
          <a:p>
            <a:endParaRPr lang="en-US" dirty="0">
              <a:solidFill>
                <a:srgbClr val="C6E7FC"/>
              </a:solidFill>
            </a:endParaRPr>
          </a:p>
        </p:txBody>
      </p:sp>
      <p:sp>
        <p:nvSpPr>
          <p:cNvPr id="6" name="Slide Number Placeholder 5"/>
          <p:cNvSpPr>
            <a:spLocks noGrp="1"/>
          </p:cNvSpPr>
          <p:nvPr>
            <p:ph type="sldNum" sz="quarter" idx="12"/>
          </p:nvPr>
        </p:nvSpPr>
        <p:spPr>
          <a:xfrm>
            <a:off x="7373013" y="6453387"/>
            <a:ext cx="1197219" cy="404614"/>
          </a:xfrm>
        </p:spPr>
        <p:txBody>
          <a:bodyPr/>
          <a:lstStyle>
            <a:lvl1pPr>
              <a:defRPr>
                <a:solidFill>
                  <a:schemeClr val="tx2"/>
                </a:solidFill>
              </a:defRPr>
            </a:lvl1pPr>
          </a:lstStyle>
          <a:p>
            <a:fld id="{69E57DC2-970A-4B3E-BB1C-7A09969E49DF}" type="slidenum">
              <a:rPr lang="en-US" dirty="0">
                <a:solidFill>
                  <a:srgbClr val="C6E7FC"/>
                </a:solidFill>
              </a:rPr>
              <a:pPr/>
              <a:t>‹#›</a:t>
            </a:fld>
            <a:endParaRPr lang="en-US" dirty="0">
              <a:solidFill>
                <a:srgbClr val="C6E7FC"/>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2531358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2" y="19412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458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dirty="0" err="1">
                <a:solidFill>
                  <a:srgbClr val="073E87"/>
                </a:solidFill>
              </a:rPr>
              <a:t>Unicef</a:t>
            </a:r>
            <a:r>
              <a:rPr lang="en-US" dirty="0">
                <a:solidFill>
                  <a:srgbClr val="073E87"/>
                </a:solidFill>
              </a:rPr>
              <a:t>, NY</a:t>
            </a: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3075"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7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solidFill>
                  <a:srgbClr val="C6E7FC"/>
                </a:solidFill>
              </a:rPr>
              <a:pPr/>
              <a:t>7/9/2018</a:t>
            </a:fld>
            <a:endParaRPr lang="en-US" dirty="0">
              <a:solidFill>
                <a:srgbClr val="C6E7FC"/>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solidFill>
                <a:srgbClr val="C6E7FC"/>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solidFill>
                  <a:srgbClr val="C6E7FC"/>
                </a:solidFill>
              </a:rPr>
              <a:pPr/>
              <a:t>‹#›</a:t>
            </a:fld>
            <a:endParaRPr lang="en-US" dirty="0">
              <a:solidFill>
                <a:srgbClr val="C6E7FC"/>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5617996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8"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73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3339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6"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9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89098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54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4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80491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1"/>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1"/>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C7F33-2369-4095-A271-0652B790A387}" type="datetime1">
              <a:rPr lang="en-US" smtClean="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8"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75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7/9/2018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83779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7"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9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0"/>
            <a:ext cx="4572000" cy="3169719"/>
          </a:xfrm>
          <a:prstGeom prst="rect">
            <a:avLst/>
          </a:prstGeom>
        </p:spPr>
        <p:txBody>
          <a:bodyPr vert="horz"/>
          <a:lstStyle>
            <a:lvl1pPr marL="0" marR="0" indent="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Inside photo © goes here</a:t>
            </a:r>
          </a:p>
        </p:txBody>
      </p:sp>
    </p:spTree>
    <p:extLst>
      <p:ext uri="{BB962C8B-B14F-4D97-AF65-F5344CB8AC3E}">
        <p14:creationId xmlns:p14="http://schemas.microsoft.com/office/powerpoint/2010/main" val="4152942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972458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28277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143000"/>
          </a:xfrm>
          <a:prstGeom prst="rect">
            <a:avLst/>
          </a:prstGeom>
          <a:solidFill>
            <a:srgbClr val="0099FF"/>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hangingPunct="1">
              <a:defRPr/>
            </a:pPr>
            <a:endParaRPr lang="en-US" altLang="en-US">
              <a:solidFill>
                <a:prstClr val="black"/>
              </a:solidFill>
              <a:latin typeface="Calibri" pitchFamily="34" charset="0"/>
            </a:endParaRPr>
          </a:p>
        </p:txBody>
      </p:sp>
      <p:sp>
        <p:nvSpPr>
          <p:cNvPr id="18" name="Title 1"/>
          <p:cNvSpPr>
            <a:spLocks noGrp="1"/>
          </p:cNvSpPr>
          <p:nvPr>
            <p:ph type="ctrTitle"/>
          </p:nvPr>
        </p:nvSpPr>
        <p:spPr>
          <a:xfrm>
            <a:off x="579968" y="407987"/>
            <a:ext cx="77724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579439" y="1663700"/>
            <a:ext cx="7954961"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5" name="Date Placeholder 2"/>
          <p:cNvSpPr>
            <a:spLocks noGrp="1"/>
          </p:cNvSpPr>
          <p:nvPr>
            <p:ph type="dt" sz="half" idx="15"/>
          </p:nvPr>
        </p:nvSpPr>
        <p:spPr/>
        <p:txBody>
          <a:bodyPr/>
          <a:lstStyle>
            <a:lvl1pPr>
              <a:defRPr/>
            </a:lvl1pPr>
          </a:lstStyle>
          <a:p>
            <a:pPr>
              <a:defRPr/>
            </a:pPr>
            <a:fld id="{AB401648-4CCB-4D46-96A7-D52D6BB32B05}" type="datetime1">
              <a:rPr lang="en-US" altLang="en-US">
                <a:solidFill>
                  <a:srgbClr val="073E87"/>
                </a:solidFill>
              </a:rPr>
              <a:pPr>
                <a:defRPr/>
              </a:pPr>
              <a:t>7/9/2018</a:t>
            </a:fld>
            <a:endParaRPr lang="en-US" altLang="en-US">
              <a:solidFill>
                <a:srgbClr val="073E87"/>
              </a:solidFill>
            </a:endParaRPr>
          </a:p>
        </p:txBody>
      </p:sp>
      <p:sp>
        <p:nvSpPr>
          <p:cNvPr id="6" name="Footer Placeholder 3"/>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4"/>
          <p:cNvSpPr>
            <a:spLocks noGrp="1"/>
          </p:cNvSpPr>
          <p:nvPr>
            <p:ph type="sldNum" sz="quarter" idx="17"/>
          </p:nvPr>
        </p:nvSpPr>
        <p:spPr/>
        <p:txBody>
          <a:bodyPr/>
          <a:lstStyle>
            <a:lvl1pPr>
              <a:defRPr/>
            </a:lvl1pPr>
          </a:lstStyle>
          <a:p>
            <a:pPr>
              <a:defRPr/>
            </a:pPr>
            <a:endParaRPr lang="en-US" altLang="en-US">
              <a:solidFill>
                <a:srgbClr val="073E87"/>
              </a:solidFill>
            </a:endParaRPr>
          </a:p>
          <a:p>
            <a:pPr>
              <a:defRPr/>
            </a:pPr>
            <a:fld id="{68B3B57E-7F86-4DCB-9834-B3920F239AA1}" type="slidenum">
              <a:rPr lang="en-US" altLang="en-US">
                <a:solidFill>
                  <a:srgbClr val="073E87"/>
                </a:solidFill>
              </a:rPr>
              <a:pPr>
                <a:defRPr/>
              </a:pPr>
              <a:t>‹#›</a:t>
            </a:fld>
            <a:endParaRPr lang="en-US" altLang="en-US">
              <a:solidFill>
                <a:srgbClr val="073E87"/>
              </a:solidFill>
            </a:endParaRPr>
          </a:p>
          <a:p>
            <a:pPr>
              <a:defRPr/>
            </a:pPr>
            <a:endParaRPr lang="en-US" altLang="en-US">
              <a:solidFill>
                <a:srgbClr val="073E87"/>
              </a:solidFill>
            </a:endParaRPr>
          </a:p>
        </p:txBody>
      </p:sp>
    </p:spTree>
    <p:extLst>
      <p:ext uri="{BB962C8B-B14F-4D97-AF65-F5344CB8AC3E}">
        <p14:creationId xmlns:p14="http://schemas.microsoft.com/office/powerpoint/2010/main" val="4142824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126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7/9/2018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506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1579" b="0" baseline="0">
                <a:solidFill>
                  <a:schemeClr val="tx2"/>
                </a:solidFill>
              </a:defRPr>
            </a:lvl1pPr>
            <a:lvl2pPr marL="240619" indent="0">
              <a:buNone/>
              <a:defRPr sz="1053" b="1"/>
            </a:lvl2pPr>
            <a:lvl3pPr marL="481237" indent="0">
              <a:buNone/>
              <a:defRPr sz="947" b="1"/>
            </a:lvl3pPr>
            <a:lvl4pPr marL="721855" indent="0">
              <a:buNone/>
              <a:defRPr sz="842" b="1"/>
            </a:lvl4pPr>
            <a:lvl5pPr marL="962473" indent="0">
              <a:buNone/>
              <a:defRPr sz="842" b="1"/>
            </a:lvl5pPr>
            <a:lvl6pPr marL="1203092" indent="0">
              <a:buNone/>
              <a:defRPr sz="842" b="1"/>
            </a:lvl6pPr>
            <a:lvl7pPr marL="1443710" indent="0">
              <a:buNone/>
              <a:defRPr sz="842" b="1"/>
            </a:lvl7pPr>
            <a:lvl8pPr marL="1684328" indent="0">
              <a:buNone/>
              <a:defRPr sz="842" b="1"/>
            </a:lvl8pPr>
            <a:lvl9pPr marL="1924947" indent="0">
              <a:buNone/>
              <a:defRPr sz="842" b="1"/>
            </a:lvl9pPr>
          </a:lstStyle>
          <a:p>
            <a:pPr lvl="0"/>
            <a:r>
              <a:rPr lang="en-US"/>
              <a:t>Edit Master text styles</a:t>
            </a:r>
          </a:p>
        </p:txBody>
      </p:sp>
      <p:sp>
        <p:nvSpPr>
          <p:cNvPr id="4" name="Content Placeholder 3"/>
          <p:cNvSpPr>
            <a:spLocks noGrp="1"/>
          </p:cNvSpPr>
          <p:nvPr>
            <p:ph sz="half" idx="2"/>
          </p:nvPr>
        </p:nvSpPr>
        <p:spPr>
          <a:xfrm>
            <a:off x="1028700" y="3305209"/>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1579" b="0" baseline="0">
                <a:solidFill>
                  <a:schemeClr val="tx2"/>
                </a:solidFill>
              </a:defRPr>
            </a:lvl1pPr>
            <a:lvl2pPr marL="240619" indent="0">
              <a:buNone/>
              <a:defRPr sz="1053" b="1"/>
            </a:lvl2pPr>
            <a:lvl3pPr marL="481237" indent="0">
              <a:buNone/>
              <a:defRPr sz="947" b="1"/>
            </a:lvl3pPr>
            <a:lvl4pPr marL="721855" indent="0">
              <a:buNone/>
              <a:defRPr sz="842" b="1"/>
            </a:lvl4pPr>
            <a:lvl5pPr marL="962473" indent="0">
              <a:buNone/>
              <a:defRPr sz="842" b="1"/>
            </a:lvl5pPr>
            <a:lvl6pPr marL="1203092" indent="0">
              <a:buNone/>
              <a:defRPr sz="842" b="1"/>
            </a:lvl6pPr>
            <a:lvl7pPr marL="1443710" indent="0">
              <a:buNone/>
              <a:defRPr sz="842" b="1"/>
            </a:lvl7pPr>
            <a:lvl8pPr marL="1684328" indent="0">
              <a:buNone/>
              <a:defRPr sz="842" b="1"/>
            </a:lvl8pPr>
            <a:lvl9pPr marL="1924947" indent="0">
              <a:buNone/>
              <a:defRPr sz="842" b="1"/>
            </a:lvl9pPr>
          </a:lstStyle>
          <a:p>
            <a:pPr lvl="0"/>
            <a:r>
              <a:rPr lang="en-US"/>
              <a:t>Edit Master text styles</a:t>
            </a:r>
          </a:p>
        </p:txBody>
      </p:sp>
      <p:sp>
        <p:nvSpPr>
          <p:cNvPr id="6" name="Content Placeholder 5"/>
          <p:cNvSpPr>
            <a:spLocks noGrp="1"/>
          </p:cNvSpPr>
          <p:nvPr>
            <p:ph sz="quarter" idx="4"/>
          </p:nvPr>
        </p:nvSpPr>
        <p:spPr>
          <a:xfrm>
            <a:off x="4893761" y="3305209"/>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A9C70-8E3F-435D-B22A-4829A12DF876}" type="datetime1">
              <a:rPr lang="en-US" smtClean="0">
                <a:solidFill>
                  <a:srgbClr val="073E87"/>
                </a:solidFill>
              </a:rPr>
              <a:pPr/>
              <a:t>7/9/2018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46872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F8D62-14CF-4AC4-B3CB-E848F94B2B25}" type="datetime1">
              <a:rPr lang="en-US" smtClean="0">
                <a:solidFill>
                  <a:srgbClr val="073E87"/>
                </a:solidFill>
              </a:rPr>
              <a:pPr/>
              <a:t>7/9/2018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6"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4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D1E33-0FC9-4E4A-BA9E-63AFCA5DDAA3}" type="datetime1">
              <a:rPr lang="en-US" smtClean="0">
                <a:solidFill>
                  <a:srgbClr val="073E87"/>
                </a:solidFill>
              </a:rPr>
              <a:pPr/>
              <a:t>7/9/2018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1710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6" y="685800"/>
            <a:ext cx="2891790" cy="2157884"/>
          </a:xfrm>
        </p:spPr>
        <p:txBody>
          <a:bodyPr anchor="t">
            <a:noAutofit/>
          </a:bodyPr>
          <a:lstStyle>
            <a:lvl1pPr>
              <a:lnSpc>
                <a:spcPct val="84000"/>
              </a:lnSpc>
              <a:defRPr sz="2526"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2"/>
            <a:ext cx="3909060" cy="5175250"/>
          </a:xfrm>
        </p:spPr>
        <p:txBody>
          <a:bodyPr/>
          <a:lstStyle>
            <a:lvl1pPr>
              <a:defRPr sz="1053"/>
            </a:lvl1pPr>
            <a:lvl2pPr>
              <a:defRPr sz="1053"/>
            </a:lvl2pPr>
            <a:lvl3pPr>
              <a:defRPr sz="947"/>
            </a:lvl3pPr>
            <a:lvl4pPr>
              <a:defRPr sz="947"/>
            </a:lvl4pPr>
            <a:lvl5pPr>
              <a:defRPr sz="842"/>
            </a:lvl5pPr>
            <a:lvl6pPr>
              <a:defRPr sz="842"/>
            </a:lvl6pPr>
            <a:lvl7pPr>
              <a:defRPr sz="842"/>
            </a:lvl7pPr>
            <a:lvl8pPr>
              <a:defRPr sz="842"/>
            </a:lvl8pPr>
            <a:lvl9pPr>
              <a:defRPr sz="8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6" y="2856345"/>
            <a:ext cx="2891790" cy="3011056"/>
          </a:xfrm>
        </p:spPr>
        <p:txBody>
          <a:bodyPr/>
          <a:lstStyle>
            <a:lvl1pPr marL="0" indent="0">
              <a:lnSpc>
                <a:spcPct val="113000"/>
              </a:lnSpc>
              <a:spcBef>
                <a:spcPts val="0"/>
              </a:spcBef>
              <a:spcAft>
                <a:spcPts val="789"/>
              </a:spcAft>
              <a:buNone/>
              <a:defRPr sz="842"/>
            </a:lvl1pPr>
            <a:lvl2pPr marL="240619" indent="0">
              <a:buNone/>
              <a:defRPr sz="737"/>
            </a:lvl2pPr>
            <a:lvl3pPr marL="481237" indent="0">
              <a:buNone/>
              <a:defRPr sz="632"/>
            </a:lvl3pPr>
            <a:lvl4pPr marL="721855" indent="0">
              <a:buNone/>
              <a:defRPr sz="526"/>
            </a:lvl4pPr>
            <a:lvl5pPr marL="962473" indent="0">
              <a:buNone/>
              <a:defRPr sz="526"/>
            </a:lvl5pPr>
            <a:lvl6pPr marL="1203092" indent="0">
              <a:buNone/>
              <a:defRPr sz="526"/>
            </a:lvl6pPr>
            <a:lvl7pPr marL="1443710" indent="0">
              <a:buNone/>
              <a:defRPr sz="526"/>
            </a:lvl7pPr>
            <a:lvl8pPr marL="1684328" indent="0">
              <a:buNone/>
              <a:defRPr sz="526"/>
            </a:lvl8pPr>
            <a:lvl9pPr marL="1924947" indent="0">
              <a:buNone/>
              <a:defRPr sz="526"/>
            </a:lvl9pPr>
          </a:lstStyle>
          <a:p>
            <a:pPr lvl="0"/>
            <a:r>
              <a:rPr lang="en-US"/>
              <a:t>Edit Master text styles</a:t>
            </a:r>
          </a:p>
        </p:txBody>
      </p:sp>
      <p:sp>
        <p:nvSpPr>
          <p:cNvPr id="5" name="Date Placeholder 4"/>
          <p:cNvSpPr>
            <a:spLocks noGrp="1"/>
          </p:cNvSpPr>
          <p:nvPr>
            <p:ph type="dt" sz="half" idx="10"/>
          </p:nvPr>
        </p:nvSpPr>
        <p:spPr>
          <a:xfrm>
            <a:off x="542926" y="6453387"/>
            <a:ext cx="903429" cy="404614"/>
          </a:xfrm>
        </p:spPr>
        <p:txBody>
          <a:bodyPr/>
          <a:lstStyle>
            <a:lvl1pPr>
              <a:defRPr>
                <a:solidFill>
                  <a:schemeClr val="tx2"/>
                </a:solidFill>
              </a:defRPr>
            </a:lvl1pPr>
          </a:lstStyle>
          <a:p>
            <a:fld id="{5B317709-4EF9-4DA7-9A85-036755B850C5}" type="datetime1">
              <a:rPr lang="en-US" smtClean="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a:xfrm>
            <a:off x="1654459" y="6453387"/>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6" y="6453387"/>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0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6" y="685800"/>
            <a:ext cx="2891790" cy="2157884"/>
          </a:xfrm>
        </p:spPr>
        <p:txBody>
          <a:bodyPr anchor="t">
            <a:normAutofit/>
          </a:bodyPr>
          <a:lstStyle>
            <a:lvl1pPr>
              <a:lnSpc>
                <a:spcPct val="84000"/>
              </a:lnSpc>
              <a:defRPr sz="2526"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2"/>
            <a:ext cx="4994910" cy="6857999"/>
          </a:xfrm>
        </p:spPr>
        <p:txBody>
          <a:bodyPr anchor="t">
            <a:normAutofit/>
          </a:bodyPr>
          <a:lstStyle>
            <a:lvl1pPr marL="0" indent="0">
              <a:buNone/>
              <a:defRPr sz="1053"/>
            </a:lvl1pPr>
            <a:lvl2pPr marL="240619" indent="0">
              <a:buNone/>
              <a:defRPr sz="1053"/>
            </a:lvl2pPr>
            <a:lvl3pPr marL="481237" indent="0">
              <a:buNone/>
              <a:defRPr sz="1053"/>
            </a:lvl3pPr>
            <a:lvl4pPr marL="721855" indent="0">
              <a:buNone/>
              <a:defRPr sz="1053"/>
            </a:lvl4pPr>
            <a:lvl5pPr marL="962473" indent="0">
              <a:buNone/>
              <a:defRPr sz="1053"/>
            </a:lvl5pPr>
            <a:lvl6pPr marL="1203092" indent="0">
              <a:buNone/>
              <a:defRPr sz="1053"/>
            </a:lvl6pPr>
            <a:lvl7pPr marL="1443710" indent="0">
              <a:buNone/>
              <a:defRPr sz="1053"/>
            </a:lvl7pPr>
            <a:lvl8pPr marL="1684328" indent="0">
              <a:buNone/>
              <a:defRPr sz="1053"/>
            </a:lvl8pPr>
            <a:lvl9pPr marL="1924947" indent="0">
              <a:buNone/>
              <a:defRPr sz="1053"/>
            </a:lvl9pPr>
          </a:lstStyle>
          <a:p>
            <a:r>
              <a:rPr lang="en-US"/>
              <a:t>Click icon to add picture</a:t>
            </a:r>
            <a:endParaRPr lang="en-US" dirty="0"/>
          </a:p>
        </p:txBody>
      </p:sp>
      <p:sp>
        <p:nvSpPr>
          <p:cNvPr id="4" name="Text Placeholder 3"/>
          <p:cNvSpPr>
            <a:spLocks noGrp="1"/>
          </p:cNvSpPr>
          <p:nvPr>
            <p:ph type="body" sz="half" idx="2"/>
          </p:nvPr>
        </p:nvSpPr>
        <p:spPr>
          <a:xfrm>
            <a:off x="542926" y="2855968"/>
            <a:ext cx="2891790" cy="3011432"/>
          </a:xfrm>
        </p:spPr>
        <p:txBody>
          <a:bodyPr/>
          <a:lstStyle>
            <a:lvl1pPr marL="0" indent="0">
              <a:lnSpc>
                <a:spcPct val="113000"/>
              </a:lnSpc>
              <a:spcBef>
                <a:spcPts val="0"/>
              </a:spcBef>
              <a:spcAft>
                <a:spcPts val="789"/>
              </a:spcAft>
              <a:buNone/>
              <a:defRPr sz="842"/>
            </a:lvl1pPr>
            <a:lvl2pPr marL="240619" indent="0">
              <a:buNone/>
              <a:defRPr sz="737"/>
            </a:lvl2pPr>
            <a:lvl3pPr marL="481237" indent="0">
              <a:buNone/>
              <a:defRPr sz="632"/>
            </a:lvl3pPr>
            <a:lvl4pPr marL="721855" indent="0">
              <a:buNone/>
              <a:defRPr sz="526"/>
            </a:lvl4pPr>
            <a:lvl5pPr marL="962473" indent="0">
              <a:buNone/>
              <a:defRPr sz="526"/>
            </a:lvl5pPr>
            <a:lvl6pPr marL="1203092" indent="0">
              <a:buNone/>
              <a:defRPr sz="526"/>
            </a:lvl6pPr>
            <a:lvl7pPr marL="1443710" indent="0">
              <a:buNone/>
              <a:defRPr sz="526"/>
            </a:lvl7pPr>
            <a:lvl8pPr marL="1684328" indent="0">
              <a:buNone/>
              <a:defRPr sz="526"/>
            </a:lvl8pPr>
            <a:lvl9pPr marL="1924947" indent="0">
              <a:buNone/>
              <a:defRPr sz="526"/>
            </a:lvl9pPr>
          </a:lstStyle>
          <a:p>
            <a:pPr lvl="0"/>
            <a:r>
              <a:rPr lang="en-US"/>
              <a:t>Edit Master text styles</a:t>
            </a:r>
          </a:p>
        </p:txBody>
      </p:sp>
      <p:sp>
        <p:nvSpPr>
          <p:cNvPr id="5" name="Date Placeholder 4"/>
          <p:cNvSpPr>
            <a:spLocks noGrp="1"/>
          </p:cNvSpPr>
          <p:nvPr>
            <p:ph type="dt" sz="half" idx="10"/>
          </p:nvPr>
        </p:nvSpPr>
        <p:spPr>
          <a:xfrm>
            <a:off x="542926" y="6453387"/>
            <a:ext cx="903429" cy="404614"/>
          </a:xfrm>
        </p:spPr>
        <p:txBody>
          <a:bodyPr/>
          <a:lstStyle>
            <a:lvl1pPr>
              <a:defRPr>
                <a:solidFill>
                  <a:schemeClr val="tx2"/>
                </a:solidFill>
              </a:defRPr>
            </a:lvl1pPr>
          </a:lstStyle>
          <a:p>
            <a:fld id="{284B1943-5A4B-41CC-9BA3-05BB5BFAE689}" type="datetime1">
              <a:rPr lang="en-US" smtClean="0">
                <a:solidFill>
                  <a:srgbClr val="073E87"/>
                </a:solidFill>
              </a:rPr>
              <a:pPr/>
              <a:t>7/9/2018</a:t>
            </a:fld>
            <a:endParaRPr lang="en-US" dirty="0">
              <a:solidFill>
                <a:srgbClr val="073E87"/>
              </a:solidFill>
            </a:endParaRPr>
          </a:p>
        </p:txBody>
      </p:sp>
      <p:sp>
        <p:nvSpPr>
          <p:cNvPr id="6" name="Footer Placeholder 5"/>
          <p:cNvSpPr>
            <a:spLocks noGrp="1"/>
          </p:cNvSpPr>
          <p:nvPr>
            <p:ph type="ftr" sz="quarter" idx="11"/>
          </p:nvPr>
        </p:nvSpPr>
        <p:spPr>
          <a:xfrm>
            <a:off x="1654459" y="6453387"/>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6" y="6453387"/>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9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8" y="6453387"/>
            <a:ext cx="903429" cy="404614"/>
          </a:xfrm>
          <a:prstGeom prst="rect">
            <a:avLst/>
          </a:prstGeom>
        </p:spPr>
        <p:txBody>
          <a:bodyPr vert="horz" lIns="91440" tIns="45720" rIns="91440" bIns="45720" rtlCol="0" anchor="ctr"/>
          <a:lstStyle>
            <a:lvl1pPr algn="l">
              <a:defRPr sz="632" baseline="0">
                <a:solidFill>
                  <a:schemeClr val="tx2"/>
                </a:solidFill>
              </a:defRPr>
            </a:lvl1pPr>
          </a:lstStyle>
          <a:p>
            <a:pPr defTabSz="320825"/>
            <a:fld id="{DB420500-018A-4C64-82B3-9D120D940653}" type="datetime1">
              <a:rPr lang="en-US" smtClean="0">
                <a:solidFill>
                  <a:srgbClr val="073E87"/>
                </a:solidFill>
              </a:rPr>
              <a:pPr defTabSz="320825"/>
              <a:t>7/9/2018</a:t>
            </a:fld>
            <a:endParaRPr lang="en-US" dirty="0">
              <a:solidFill>
                <a:srgbClr val="073E87"/>
              </a:solidFill>
            </a:endParaRPr>
          </a:p>
        </p:txBody>
      </p:sp>
      <p:sp>
        <p:nvSpPr>
          <p:cNvPr id="5" name="Footer Placeholder 4"/>
          <p:cNvSpPr>
            <a:spLocks noGrp="1"/>
          </p:cNvSpPr>
          <p:nvPr>
            <p:ph type="ftr" sz="quarter" idx="3"/>
          </p:nvPr>
        </p:nvSpPr>
        <p:spPr>
          <a:xfrm>
            <a:off x="2170174" y="6453387"/>
            <a:ext cx="4710623" cy="404614"/>
          </a:xfrm>
          <a:prstGeom prst="rect">
            <a:avLst/>
          </a:prstGeom>
        </p:spPr>
        <p:txBody>
          <a:bodyPr vert="horz" lIns="91440" tIns="45720" rIns="91440" bIns="45720" rtlCol="0" anchor="ctr"/>
          <a:lstStyle>
            <a:lvl1pPr algn="l">
              <a:defRPr sz="632" baseline="0">
                <a:solidFill>
                  <a:schemeClr val="tx2"/>
                </a:solidFill>
              </a:defRPr>
            </a:lvl1pPr>
          </a:lstStyle>
          <a:p>
            <a:pPr defTabSz="320825"/>
            <a:endParaRPr lang="en-US" dirty="0">
              <a:solidFill>
                <a:srgbClr val="073E87"/>
              </a:solidFill>
            </a:endParaRPr>
          </a:p>
        </p:txBody>
      </p:sp>
      <p:sp>
        <p:nvSpPr>
          <p:cNvPr id="6" name="Slide Number Placeholder 5"/>
          <p:cNvSpPr>
            <a:spLocks noGrp="1"/>
          </p:cNvSpPr>
          <p:nvPr>
            <p:ph type="sldNum" sz="quarter" idx="4"/>
          </p:nvPr>
        </p:nvSpPr>
        <p:spPr>
          <a:xfrm>
            <a:off x="7104553" y="6453387"/>
            <a:ext cx="1197219" cy="404614"/>
          </a:xfrm>
          <a:prstGeom prst="rect">
            <a:avLst/>
          </a:prstGeom>
        </p:spPr>
        <p:txBody>
          <a:bodyPr vert="horz" lIns="91440" tIns="45720" rIns="91440" bIns="45720" rtlCol="0" anchor="ctr"/>
          <a:lstStyle>
            <a:lvl1pPr algn="r">
              <a:defRPr sz="632" baseline="0">
                <a:solidFill>
                  <a:schemeClr val="tx2"/>
                </a:solidFill>
              </a:defRPr>
            </a:lvl1pPr>
          </a:lstStyle>
          <a:p>
            <a:pPr defTabSz="320825"/>
            <a:fld id="{69E57DC2-970A-4B3E-BB1C-7A09969E49DF}" type="slidenum">
              <a:rPr lang="en-US" smtClean="0">
                <a:solidFill>
                  <a:srgbClr val="073E87"/>
                </a:solidFill>
              </a:rPr>
              <a:pPr defTabSz="320825"/>
              <a:t>‹#›</a:t>
            </a:fld>
            <a:endParaRPr lang="en-US" dirty="0">
              <a:solidFill>
                <a:srgbClr val="073E87"/>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131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81237" rtl="0" eaLnBrk="1" latinLnBrk="0" hangingPunct="1">
        <a:lnSpc>
          <a:spcPct val="89000"/>
        </a:lnSpc>
        <a:spcBef>
          <a:spcPct val="0"/>
        </a:spcBef>
        <a:buNone/>
        <a:defRPr sz="2316" kern="1200" baseline="0">
          <a:solidFill>
            <a:schemeClr val="tx2"/>
          </a:solidFill>
          <a:latin typeface="+mj-lt"/>
          <a:ea typeface="+mj-ea"/>
          <a:cs typeface="+mj-cs"/>
        </a:defRPr>
      </a:lvl1pPr>
    </p:titleStyle>
    <p:bodyStyle>
      <a:lvl1pPr marL="202119" indent="-202119" algn="l" defTabSz="481237" rtl="0" eaLnBrk="1" latinLnBrk="0" hangingPunct="1">
        <a:lnSpc>
          <a:spcPct val="94000"/>
        </a:lnSpc>
        <a:spcBef>
          <a:spcPts val="526"/>
        </a:spcBef>
        <a:spcAft>
          <a:spcPts val="105"/>
        </a:spcAft>
        <a:buFont typeface="Franklin Gothic Book" panose="020B0503020102020204" pitchFamily="34" charset="0"/>
        <a:buChar char="■"/>
        <a:defRPr sz="1053" kern="1200" baseline="0">
          <a:solidFill>
            <a:schemeClr val="tx2"/>
          </a:solidFill>
          <a:latin typeface="+mn-lt"/>
          <a:ea typeface="+mn-ea"/>
          <a:cs typeface="+mn-cs"/>
        </a:defRPr>
      </a:lvl1pPr>
      <a:lvl2pPr marL="481237" indent="-202119" algn="l" defTabSz="481237" rtl="0" eaLnBrk="1" latinLnBrk="0" hangingPunct="1">
        <a:lnSpc>
          <a:spcPct val="94000"/>
        </a:lnSpc>
        <a:spcBef>
          <a:spcPts val="263"/>
        </a:spcBef>
        <a:spcAft>
          <a:spcPts val="105"/>
        </a:spcAft>
        <a:buFont typeface="Franklin Gothic Book" panose="020B0503020102020204" pitchFamily="34" charset="0"/>
        <a:buChar char="–"/>
        <a:defRPr sz="1053" i="1" kern="1200" baseline="0">
          <a:solidFill>
            <a:schemeClr val="tx2"/>
          </a:solidFill>
          <a:latin typeface="+mn-lt"/>
          <a:ea typeface="+mn-ea"/>
          <a:cs typeface="+mn-cs"/>
        </a:defRPr>
      </a:lvl2pPr>
      <a:lvl3pPr marL="721855" indent="-202119" algn="l" defTabSz="481237" rtl="0" eaLnBrk="1" latinLnBrk="0" hangingPunct="1">
        <a:lnSpc>
          <a:spcPct val="94000"/>
        </a:lnSpc>
        <a:spcBef>
          <a:spcPts val="263"/>
        </a:spcBef>
        <a:spcAft>
          <a:spcPts val="105"/>
        </a:spcAft>
        <a:buFont typeface="Franklin Gothic Book" panose="020B0503020102020204" pitchFamily="34" charset="0"/>
        <a:buChar char="■"/>
        <a:defRPr sz="947" kern="1200" baseline="0">
          <a:solidFill>
            <a:schemeClr val="tx2"/>
          </a:solidFill>
          <a:latin typeface="+mn-lt"/>
          <a:ea typeface="+mn-ea"/>
          <a:cs typeface="+mn-cs"/>
        </a:defRPr>
      </a:lvl3pPr>
      <a:lvl4pPr marL="962473" indent="-202119" algn="l" defTabSz="481237" rtl="0" eaLnBrk="1" latinLnBrk="0" hangingPunct="1">
        <a:lnSpc>
          <a:spcPct val="94000"/>
        </a:lnSpc>
        <a:spcBef>
          <a:spcPts val="263"/>
        </a:spcBef>
        <a:spcAft>
          <a:spcPts val="105"/>
        </a:spcAft>
        <a:buFont typeface="Franklin Gothic Book" panose="020B0503020102020204" pitchFamily="34" charset="0"/>
        <a:buChar char="–"/>
        <a:defRPr sz="947" i="1" kern="1200" baseline="0">
          <a:solidFill>
            <a:schemeClr val="tx2"/>
          </a:solidFill>
          <a:latin typeface="+mn-lt"/>
          <a:ea typeface="+mn-ea"/>
          <a:cs typeface="+mn-cs"/>
        </a:defRPr>
      </a:lvl4pPr>
      <a:lvl5pPr marL="1203092" indent="-202119" algn="l" defTabSz="481237" rtl="0" eaLnBrk="1" latinLnBrk="0" hangingPunct="1">
        <a:lnSpc>
          <a:spcPct val="94000"/>
        </a:lnSpc>
        <a:spcBef>
          <a:spcPts val="263"/>
        </a:spcBef>
        <a:spcAft>
          <a:spcPts val="105"/>
        </a:spcAft>
        <a:buFont typeface="Franklin Gothic Book" panose="020B0503020102020204" pitchFamily="34" charset="0"/>
        <a:buChar char="■"/>
        <a:defRPr sz="842" kern="1200" baseline="0">
          <a:solidFill>
            <a:schemeClr val="tx2"/>
          </a:solidFill>
          <a:latin typeface="+mn-lt"/>
          <a:ea typeface="+mn-ea"/>
          <a:cs typeface="+mn-cs"/>
        </a:defRPr>
      </a:lvl5pPr>
      <a:lvl6pPr marL="1443710" indent="-202119" algn="l" defTabSz="481237" rtl="0" eaLnBrk="1" latinLnBrk="0" hangingPunct="1">
        <a:lnSpc>
          <a:spcPct val="94000"/>
        </a:lnSpc>
        <a:spcBef>
          <a:spcPts val="263"/>
        </a:spcBef>
        <a:spcAft>
          <a:spcPts val="105"/>
        </a:spcAft>
        <a:buFont typeface="Franklin Gothic Book" panose="020B0503020102020204" pitchFamily="34" charset="0"/>
        <a:buChar char="–"/>
        <a:defRPr sz="842" i="1" kern="1200" baseline="0">
          <a:solidFill>
            <a:schemeClr val="tx2"/>
          </a:solidFill>
          <a:latin typeface="+mn-lt"/>
          <a:ea typeface="+mn-ea"/>
          <a:cs typeface="+mn-cs"/>
        </a:defRPr>
      </a:lvl6pPr>
      <a:lvl7pPr marL="1684328"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kern="1200" baseline="0">
          <a:solidFill>
            <a:schemeClr val="tx2"/>
          </a:solidFill>
          <a:latin typeface="+mn-lt"/>
          <a:ea typeface="+mn-ea"/>
          <a:cs typeface="+mn-cs"/>
        </a:defRPr>
      </a:lvl7pPr>
      <a:lvl8pPr marL="1924947"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i="1" kern="1200" baseline="0">
          <a:solidFill>
            <a:schemeClr val="tx2"/>
          </a:solidFill>
          <a:latin typeface="+mn-lt"/>
          <a:ea typeface="+mn-ea"/>
          <a:cs typeface="+mn-cs"/>
        </a:defRPr>
      </a:lvl8pPr>
      <a:lvl9pPr marL="2165565"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kern="1200" baseline="0">
          <a:solidFill>
            <a:schemeClr val="tx2"/>
          </a:solidFill>
          <a:latin typeface="+mn-lt"/>
          <a:ea typeface="+mn-ea"/>
          <a:cs typeface="+mn-cs"/>
        </a:defRPr>
      </a:lvl9pPr>
    </p:bodyStyle>
    <p:otherStyle>
      <a:defPPr>
        <a:defRPr lang="en-US"/>
      </a:defPPr>
      <a:lvl1pPr marL="0" algn="l" defTabSz="481237" rtl="0" eaLnBrk="1" latinLnBrk="0" hangingPunct="1">
        <a:defRPr sz="947" kern="1200">
          <a:solidFill>
            <a:schemeClr val="tx1"/>
          </a:solidFill>
          <a:latin typeface="+mn-lt"/>
          <a:ea typeface="+mn-ea"/>
          <a:cs typeface="+mn-cs"/>
        </a:defRPr>
      </a:lvl1pPr>
      <a:lvl2pPr marL="240619" algn="l" defTabSz="481237" rtl="0" eaLnBrk="1" latinLnBrk="0" hangingPunct="1">
        <a:defRPr sz="947" kern="1200">
          <a:solidFill>
            <a:schemeClr val="tx1"/>
          </a:solidFill>
          <a:latin typeface="+mn-lt"/>
          <a:ea typeface="+mn-ea"/>
          <a:cs typeface="+mn-cs"/>
        </a:defRPr>
      </a:lvl2pPr>
      <a:lvl3pPr marL="481237" algn="l" defTabSz="481237" rtl="0" eaLnBrk="1" latinLnBrk="0" hangingPunct="1">
        <a:defRPr sz="947" kern="1200">
          <a:solidFill>
            <a:schemeClr val="tx1"/>
          </a:solidFill>
          <a:latin typeface="+mn-lt"/>
          <a:ea typeface="+mn-ea"/>
          <a:cs typeface="+mn-cs"/>
        </a:defRPr>
      </a:lvl3pPr>
      <a:lvl4pPr marL="721855" algn="l" defTabSz="481237" rtl="0" eaLnBrk="1" latinLnBrk="0" hangingPunct="1">
        <a:defRPr sz="947" kern="1200">
          <a:solidFill>
            <a:schemeClr val="tx1"/>
          </a:solidFill>
          <a:latin typeface="+mn-lt"/>
          <a:ea typeface="+mn-ea"/>
          <a:cs typeface="+mn-cs"/>
        </a:defRPr>
      </a:lvl4pPr>
      <a:lvl5pPr marL="962473" algn="l" defTabSz="481237" rtl="0" eaLnBrk="1" latinLnBrk="0" hangingPunct="1">
        <a:defRPr sz="947" kern="1200">
          <a:solidFill>
            <a:schemeClr val="tx1"/>
          </a:solidFill>
          <a:latin typeface="+mn-lt"/>
          <a:ea typeface="+mn-ea"/>
          <a:cs typeface="+mn-cs"/>
        </a:defRPr>
      </a:lvl5pPr>
      <a:lvl6pPr marL="1203092" algn="l" defTabSz="481237" rtl="0" eaLnBrk="1" latinLnBrk="0" hangingPunct="1">
        <a:defRPr sz="947" kern="1200">
          <a:solidFill>
            <a:schemeClr val="tx1"/>
          </a:solidFill>
          <a:latin typeface="+mn-lt"/>
          <a:ea typeface="+mn-ea"/>
          <a:cs typeface="+mn-cs"/>
        </a:defRPr>
      </a:lvl6pPr>
      <a:lvl7pPr marL="1443710" algn="l" defTabSz="481237" rtl="0" eaLnBrk="1" latinLnBrk="0" hangingPunct="1">
        <a:defRPr sz="947" kern="1200">
          <a:solidFill>
            <a:schemeClr val="tx1"/>
          </a:solidFill>
          <a:latin typeface="+mn-lt"/>
          <a:ea typeface="+mn-ea"/>
          <a:cs typeface="+mn-cs"/>
        </a:defRPr>
      </a:lvl7pPr>
      <a:lvl8pPr marL="1684328" algn="l" defTabSz="481237" rtl="0" eaLnBrk="1" latinLnBrk="0" hangingPunct="1">
        <a:defRPr sz="947" kern="1200">
          <a:solidFill>
            <a:schemeClr val="tx1"/>
          </a:solidFill>
          <a:latin typeface="+mn-lt"/>
          <a:ea typeface="+mn-ea"/>
          <a:cs typeface="+mn-cs"/>
        </a:defRPr>
      </a:lvl8pPr>
      <a:lvl9pPr marL="1924947" algn="l" defTabSz="481237" rtl="0" eaLnBrk="1" latinLnBrk="0" hangingPunct="1">
        <a:defRPr sz="9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61435B37-BCCC-4988-81F3-C7C430E261F4}" type="datetimeFigureOut">
              <a:rPr lang="en-US" smtClean="0">
                <a:solidFill>
                  <a:prstClr val="black">
                    <a:tint val="75000"/>
                  </a:prstClr>
                </a:solidFill>
                <a:latin typeface="Arial" charset="0"/>
              </a:rPr>
              <a:pPr fontAlgn="base">
                <a:spcBef>
                  <a:spcPct val="0"/>
                </a:spcBef>
                <a:spcAft>
                  <a:spcPct val="0"/>
                </a:spcAft>
              </a:pPr>
              <a:t>7/9/2018</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964CB6A3-355A-4FB3-9BE6-8636570AEB22}"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14681932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a:fld id="{87DE6118-2437-4B30-8E3C-4D2BE6020583}" type="datetimeFigureOut">
              <a:rPr lang="en-US" dirty="0">
                <a:solidFill>
                  <a:srgbClr val="073E87"/>
                </a:solidFill>
              </a:rPr>
              <a:pPr defTabSz="457200"/>
              <a:t>7/9/2018</a:t>
            </a:fld>
            <a:endParaRPr lang="en-US" dirty="0">
              <a:solidFill>
                <a:srgbClr val="073E87"/>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a:endParaRPr lang="en-US" dirty="0">
              <a:solidFill>
                <a:srgbClr val="073E87"/>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pPr defTabSz="457200"/>
            <a:fld id="{69E57DC2-970A-4B3E-BB1C-7A09969E49DF}" type="slidenum">
              <a:rPr lang="en-US" dirty="0">
                <a:solidFill>
                  <a:srgbClr val="073E87"/>
                </a:solidFill>
              </a:rPr>
              <a:pPr defTabSz="457200"/>
              <a:t>‹#›</a:t>
            </a:fld>
            <a:endParaRPr lang="en-US" dirty="0">
              <a:solidFill>
                <a:srgbClr val="073E87"/>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32267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839200" cy="1754326"/>
          </a:xfrm>
          <a:prstGeom prst="rect">
            <a:avLst/>
          </a:prstGeom>
          <a:noFill/>
        </p:spPr>
        <p:txBody>
          <a:bodyPr wrap="square" rtlCol="0">
            <a:spAutoFit/>
          </a:bodyPr>
          <a:lstStyle/>
          <a:p>
            <a:pPr algn="ctr"/>
            <a:r>
              <a:rPr lang="en-US" sz="3600" b="1" dirty="0">
                <a:solidFill>
                  <a:schemeClr val="bg1"/>
                </a:solidFill>
              </a:rPr>
              <a:t>Panama</a:t>
            </a:r>
          </a:p>
          <a:p>
            <a:pPr algn="ctr"/>
            <a:r>
              <a:rPr lang="en-US" sz="3600" b="1" dirty="0">
                <a:solidFill>
                  <a:schemeClr val="bg1"/>
                </a:solidFill>
              </a:rPr>
              <a:t>Social &amp; </a:t>
            </a:r>
            <a:r>
              <a:rPr lang="en-US" sz="3600" b="1" dirty="0" err="1">
                <a:solidFill>
                  <a:schemeClr val="bg1"/>
                </a:solidFill>
              </a:rPr>
              <a:t>Behaviour</a:t>
            </a:r>
            <a:r>
              <a:rPr lang="en-US" sz="3600" b="1" dirty="0">
                <a:solidFill>
                  <a:schemeClr val="bg1"/>
                </a:solidFill>
              </a:rPr>
              <a:t> Change Initiatives</a:t>
            </a:r>
          </a:p>
          <a:p>
            <a:endParaRPr lang="en-US" dirty="0"/>
          </a:p>
          <a:p>
            <a:endParaRPr lang="en-US" dirty="0"/>
          </a:p>
        </p:txBody>
      </p:sp>
      <p:sp>
        <p:nvSpPr>
          <p:cNvPr id="7" name="TextBox 6"/>
          <p:cNvSpPr txBox="1"/>
          <p:nvPr/>
        </p:nvSpPr>
        <p:spPr>
          <a:xfrm>
            <a:off x="126476" y="5334000"/>
            <a:ext cx="6172200" cy="1323439"/>
          </a:xfrm>
          <a:prstGeom prst="rect">
            <a:avLst/>
          </a:prstGeom>
          <a:noFill/>
        </p:spPr>
        <p:txBody>
          <a:bodyPr wrap="square" rtlCol="0">
            <a:spAutoFit/>
          </a:bodyPr>
          <a:lstStyle/>
          <a:p>
            <a:r>
              <a:rPr lang="en-US" sz="1600" b="1" dirty="0">
                <a:solidFill>
                  <a:schemeClr val="bg1"/>
                </a:solidFill>
              </a:rPr>
              <a:t>Country Delegation:</a:t>
            </a:r>
          </a:p>
          <a:p>
            <a:r>
              <a:rPr lang="en-US" sz="1600" dirty="0">
                <a:solidFill>
                  <a:schemeClr val="bg1"/>
                </a:solidFill>
              </a:rPr>
              <a:t>Kyungsun Kim – UNICEF Panama Representative</a:t>
            </a:r>
          </a:p>
          <a:p>
            <a:r>
              <a:rPr lang="en-US" sz="1600" dirty="0">
                <a:solidFill>
                  <a:schemeClr val="bg1"/>
                </a:solidFill>
              </a:rPr>
              <a:t>Isis Navarro – Secretary General, Ecumenical Committee of Panama (COEPA)</a:t>
            </a:r>
          </a:p>
          <a:p>
            <a:r>
              <a:rPr lang="en-US" sz="1600" dirty="0">
                <a:solidFill>
                  <a:schemeClr val="bg1"/>
                </a:solidFill>
              </a:rPr>
              <a:t>Lizia Lu – UNICEF Panama communications specialist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6939643" cy="3368040"/>
          </a:xfrm>
          <a:prstGeom prst="rect">
            <a:avLst/>
          </a:prstGeom>
        </p:spPr>
      </p:pic>
    </p:spTree>
    <p:extLst>
      <p:ext uri="{BB962C8B-B14F-4D97-AF65-F5344CB8AC3E}">
        <p14:creationId xmlns:p14="http://schemas.microsoft.com/office/powerpoint/2010/main" val="156219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1467"/>
            <a:ext cx="8068056" cy="461665"/>
          </a:xfrm>
          <a:prstGeom prst="rect">
            <a:avLst/>
          </a:prstGeom>
          <a:noFill/>
        </p:spPr>
        <p:txBody>
          <a:bodyPr wrap="square" rtlCol="0">
            <a:spAutoFit/>
          </a:bodyPr>
          <a:lstStyle/>
          <a:p>
            <a:r>
              <a:rPr lang="en-US" sz="2400" b="1" dirty="0">
                <a:solidFill>
                  <a:prstClr val="white"/>
                </a:solidFill>
              </a:rPr>
              <a:t>Multi-Media Components / Plans to Engage Through Media </a:t>
            </a:r>
          </a:p>
        </p:txBody>
      </p:sp>
      <p:sp>
        <p:nvSpPr>
          <p:cNvPr id="4" name="TextBox 3"/>
          <p:cNvSpPr txBox="1"/>
          <p:nvPr/>
        </p:nvSpPr>
        <p:spPr>
          <a:xfrm>
            <a:off x="4876800" y="614556"/>
            <a:ext cx="4495800" cy="523220"/>
          </a:xfrm>
          <a:prstGeom prst="rect">
            <a:avLst/>
          </a:prstGeom>
          <a:noFill/>
        </p:spPr>
        <p:txBody>
          <a:bodyPr wrap="square" rtlCol="0">
            <a:spAutoFit/>
          </a:bodyPr>
          <a:lstStyle/>
          <a:p>
            <a:pPr algn="ctr"/>
            <a:r>
              <a:rPr lang="en-US" sz="2800" b="1" dirty="0">
                <a:solidFill>
                  <a:prstClr val="white"/>
                </a:solidFill>
              </a:rPr>
              <a:t>Media Context</a:t>
            </a:r>
          </a:p>
        </p:txBody>
      </p:sp>
      <p:graphicFrame>
        <p:nvGraphicFramePr>
          <p:cNvPr id="7" name="Diagram 6"/>
          <p:cNvGraphicFramePr/>
          <p:nvPr>
            <p:extLst>
              <p:ext uri="{D42A27DB-BD31-4B8C-83A1-F6EECF244321}">
                <p14:modId xmlns:p14="http://schemas.microsoft.com/office/powerpoint/2010/main" val="3551883647"/>
              </p:ext>
            </p:extLst>
          </p:nvPr>
        </p:nvGraphicFramePr>
        <p:xfrm>
          <a:off x="231861" y="1128916"/>
          <a:ext cx="85344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57200" y="4343400"/>
            <a:ext cx="82966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Continue with media alliances to support during DPAC campaign</a:t>
            </a:r>
          </a:p>
          <a:p>
            <a:pPr marL="285750" indent="-285750">
              <a:buFont typeface="Arial" panose="020B0604020202020204" pitchFamily="34" charset="0"/>
              <a:buChar char="•"/>
            </a:pPr>
            <a:r>
              <a:rPr lang="en-US" dirty="0">
                <a:solidFill>
                  <a:schemeClr val="bg1"/>
                </a:solidFill>
              </a:rPr>
              <a:t>Evaluate the introduction of social media platforms (challenge: to have a permanent community manager)</a:t>
            </a:r>
          </a:p>
          <a:p>
            <a:pPr marL="285750" indent="-285750">
              <a:buFont typeface="Arial" panose="020B0604020202020204" pitchFamily="34" charset="0"/>
              <a:buChar char="•"/>
            </a:pPr>
            <a:r>
              <a:rPr lang="en-US" dirty="0">
                <a:solidFill>
                  <a:schemeClr val="bg1"/>
                </a:solidFill>
              </a:rPr>
              <a:t>Identify other moments during the year to continue advocacy on EVAC in local media; introduce the topic of positive parenting</a:t>
            </a:r>
          </a:p>
        </p:txBody>
      </p:sp>
    </p:spTree>
    <p:extLst>
      <p:ext uri="{BB962C8B-B14F-4D97-AF65-F5344CB8AC3E}">
        <p14:creationId xmlns:p14="http://schemas.microsoft.com/office/powerpoint/2010/main" val="339926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11468" y="838200"/>
            <a:ext cx="5486400" cy="369332"/>
          </a:xfrm>
          <a:prstGeom prst="rect">
            <a:avLst/>
          </a:prstGeom>
          <a:noFill/>
        </p:spPr>
        <p:txBody>
          <a:bodyPr wrap="square" rtlCol="0">
            <a:spAutoFit/>
          </a:bodyPr>
          <a:lstStyle/>
          <a:p>
            <a:r>
              <a:rPr lang="en-US" b="1" dirty="0">
                <a:solidFill>
                  <a:prstClr val="white"/>
                </a:solidFill>
              </a:rPr>
              <a:t>Global focus</a:t>
            </a:r>
          </a:p>
        </p:txBody>
      </p:sp>
      <p:sp>
        <p:nvSpPr>
          <p:cNvPr id="5" name="TextBox 4"/>
          <p:cNvSpPr txBox="1"/>
          <p:nvPr/>
        </p:nvSpPr>
        <p:spPr>
          <a:xfrm>
            <a:off x="258954" y="1343526"/>
            <a:ext cx="3855846" cy="5355312"/>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bg1"/>
                </a:solidFill>
              </a:rPr>
              <a:t>COEPA is the Panamanian Chapter of the Global Network of Religions for Children (GNRC), from </a:t>
            </a:r>
            <a:r>
              <a:rPr lang="en-CA" dirty="0" err="1">
                <a:solidFill>
                  <a:schemeClr val="bg1"/>
                </a:solidFill>
              </a:rPr>
              <a:t>Arigatou</a:t>
            </a:r>
            <a:r>
              <a:rPr lang="en-CA" dirty="0">
                <a:solidFill>
                  <a:schemeClr val="bg1"/>
                </a:solidFill>
              </a:rPr>
              <a:t> International. </a:t>
            </a:r>
          </a:p>
          <a:p>
            <a:pPr marL="285750" indent="-285750">
              <a:buFont typeface="Arial" panose="020B0604020202020204" pitchFamily="34" charset="0"/>
              <a:buChar char="•"/>
            </a:pPr>
            <a:r>
              <a:rPr lang="en-CA" dirty="0">
                <a:solidFill>
                  <a:schemeClr val="bg1"/>
                </a:solidFill>
              </a:rPr>
              <a:t>In 2015, GNRC recognized the collaboration between COEPA and UNICEF as a best practice in terms of interfaith initiatives to end violence against children, and since then, GNRC has been partner for the annual celebration of DPAC. </a:t>
            </a:r>
          </a:p>
          <a:p>
            <a:pPr marL="285750" indent="-285750">
              <a:buFont typeface="Arial" panose="020B0604020202020204" pitchFamily="34" charset="0"/>
              <a:buChar char="•"/>
            </a:pPr>
            <a:r>
              <a:rPr lang="en-CA" dirty="0">
                <a:solidFill>
                  <a:schemeClr val="bg1"/>
                </a:solidFill>
              </a:rPr>
              <a:t>The best practice in Panama was a decisive element for GNRC to host its 5</a:t>
            </a:r>
            <a:r>
              <a:rPr lang="en-CA" baseline="30000" dirty="0">
                <a:solidFill>
                  <a:schemeClr val="bg1"/>
                </a:solidFill>
              </a:rPr>
              <a:t>th</a:t>
            </a:r>
            <a:r>
              <a:rPr lang="en-CA" dirty="0">
                <a:solidFill>
                  <a:schemeClr val="bg1"/>
                </a:solidFill>
              </a:rPr>
              <a:t> GNRC Forum in Panama: 30 Panamanian children from different FBO’s advocated to end violence against children in this international forum</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4286478" y="1447800"/>
            <a:ext cx="4585716" cy="2618874"/>
          </a:xfrm>
          <a:prstGeom prst="rect">
            <a:avLst/>
          </a:prstGeom>
        </p:spPr>
      </p:pic>
    </p:spTree>
    <p:extLst>
      <p:ext uri="{BB962C8B-B14F-4D97-AF65-F5344CB8AC3E}">
        <p14:creationId xmlns:p14="http://schemas.microsoft.com/office/powerpoint/2010/main" val="17283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7991856" cy="461665"/>
          </a:xfrm>
          <a:prstGeom prst="rect">
            <a:avLst/>
          </a:prstGeom>
          <a:noFill/>
        </p:spPr>
        <p:txBody>
          <a:bodyPr wrap="square" rtlCol="0">
            <a:spAutoFit/>
          </a:bodyPr>
          <a:lstStyle/>
          <a:p>
            <a:r>
              <a:rPr lang="en-US" sz="2400" b="1" dirty="0">
                <a:solidFill>
                  <a:schemeClr val="bg1"/>
                </a:solidFill>
              </a:rPr>
              <a:t>Estimated Expenditure and Funding Sources for 2018</a:t>
            </a:r>
          </a:p>
        </p:txBody>
      </p:sp>
      <p:sp>
        <p:nvSpPr>
          <p:cNvPr id="4" name="TextBox 3"/>
          <p:cNvSpPr txBox="1"/>
          <p:nvPr/>
        </p:nvSpPr>
        <p:spPr>
          <a:xfrm>
            <a:off x="2379910" y="974229"/>
            <a:ext cx="4384180" cy="369332"/>
          </a:xfrm>
          <a:prstGeom prst="rect">
            <a:avLst/>
          </a:prstGeom>
          <a:solidFill>
            <a:schemeClr val="bg1"/>
          </a:solidFill>
        </p:spPr>
        <p:txBody>
          <a:bodyPr wrap="square" rtlCol="0">
            <a:spAutoFit/>
          </a:bodyPr>
          <a:lstStyle/>
          <a:p>
            <a:r>
              <a:rPr lang="en-US" dirty="0"/>
              <a:t>Estimate Expenditure in US 000’s </a:t>
            </a:r>
          </a:p>
        </p:txBody>
      </p:sp>
      <p:sp>
        <p:nvSpPr>
          <p:cNvPr id="5" name="TextBox 4"/>
          <p:cNvSpPr txBox="1"/>
          <p:nvPr/>
        </p:nvSpPr>
        <p:spPr>
          <a:xfrm>
            <a:off x="2476500" y="5621317"/>
            <a:ext cx="4191000" cy="369332"/>
          </a:xfrm>
          <a:prstGeom prst="rect">
            <a:avLst/>
          </a:prstGeom>
          <a:solidFill>
            <a:schemeClr val="bg1"/>
          </a:solidFill>
          <a:ln>
            <a:solidFill>
              <a:schemeClr val="lt1">
                <a:hueOff val="0"/>
                <a:satOff val="0"/>
                <a:lumOff val="0"/>
              </a:schemeClr>
            </a:solidFill>
          </a:ln>
        </p:spPr>
        <p:txBody>
          <a:bodyPr wrap="square" rtlCol="0">
            <a:spAutoFit/>
          </a:bodyPr>
          <a:lstStyle/>
          <a:p>
            <a:pPr algn="ctr"/>
            <a:r>
              <a:rPr lang="en-US" dirty="0"/>
              <a:t>Funding Sources: Regular resources</a:t>
            </a:r>
          </a:p>
        </p:txBody>
      </p:sp>
      <p:graphicFrame>
        <p:nvGraphicFramePr>
          <p:cNvPr id="10" name="Chart 9"/>
          <p:cNvGraphicFramePr/>
          <p:nvPr>
            <p:extLst>
              <p:ext uri="{D42A27DB-BD31-4B8C-83A1-F6EECF244321}">
                <p14:modId xmlns:p14="http://schemas.microsoft.com/office/powerpoint/2010/main" val="3104280864"/>
              </p:ext>
            </p:extLst>
          </p:nvPr>
        </p:nvGraphicFramePr>
        <p:xfrm>
          <a:off x="1524000" y="145043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80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5096256" cy="461665"/>
          </a:xfrm>
          <a:prstGeom prst="rect">
            <a:avLst/>
          </a:prstGeom>
          <a:noFill/>
        </p:spPr>
        <p:txBody>
          <a:bodyPr wrap="square" rtlCol="0">
            <a:spAutoFit/>
          </a:bodyPr>
          <a:lstStyle/>
          <a:p>
            <a:r>
              <a:rPr lang="en-US" sz="2400" b="1" dirty="0">
                <a:solidFill>
                  <a:schemeClr val="bg1"/>
                </a:solidFill>
              </a:rPr>
              <a:t>Main Achievements / Results</a:t>
            </a:r>
          </a:p>
        </p:txBody>
      </p:sp>
      <p:graphicFrame>
        <p:nvGraphicFramePr>
          <p:cNvPr id="3" name="Diagram 2"/>
          <p:cNvGraphicFramePr/>
          <p:nvPr>
            <p:extLst>
              <p:ext uri="{D42A27DB-BD31-4B8C-83A1-F6EECF244321}">
                <p14:modId xmlns:p14="http://schemas.microsoft.com/office/powerpoint/2010/main" val="1209240138"/>
              </p:ext>
            </p:extLst>
          </p:nvPr>
        </p:nvGraphicFramePr>
        <p:xfrm>
          <a:off x="237744" y="1143000"/>
          <a:ext cx="8677656"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16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3953256" cy="461665"/>
          </a:xfrm>
          <a:prstGeom prst="rect">
            <a:avLst/>
          </a:prstGeom>
          <a:noFill/>
        </p:spPr>
        <p:txBody>
          <a:bodyPr wrap="square" rtlCol="0">
            <a:spAutoFit/>
          </a:bodyPr>
          <a:lstStyle/>
          <a:p>
            <a:r>
              <a:rPr lang="en-US" sz="2400" b="1" dirty="0">
                <a:solidFill>
                  <a:schemeClr val="bg1"/>
                </a:solidFill>
              </a:rPr>
              <a:t>Main Challenges </a:t>
            </a:r>
          </a:p>
        </p:txBody>
      </p:sp>
      <p:graphicFrame>
        <p:nvGraphicFramePr>
          <p:cNvPr id="4" name="Table 3"/>
          <p:cNvGraphicFramePr>
            <a:graphicFrameLocks noGrp="1"/>
          </p:cNvGraphicFramePr>
          <p:nvPr>
            <p:extLst>
              <p:ext uri="{D42A27DB-BD31-4B8C-83A1-F6EECF244321}">
                <p14:modId xmlns:p14="http://schemas.microsoft.com/office/powerpoint/2010/main" val="3074641074"/>
              </p:ext>
            </p:extLst>
          </p:nvPr>
        </p:nvGraphicFramePr>
        <p:xfrm>
          <a:off x="237744" y="1496307"/>
          <a:ext cx="8753856" cy="4000164"/>
        </p:xfrm>
        <a:graphic>
          <a:graphicData uri="http://schemas.openxmlformats.org/drawingml/2006/table">
            <a:tbl>
              <a:tblPr/>
              <a:tblGrid>
                <a:gridCol w="1765484">
                  <a:extLst>
                    <a:ext uri="{9D8B030D-6E8A-4147-A177-3AD203B41FA5}">
                      <a16:colId xmlns:a16="http://schemas.microsoft.com/office/drawing/2014/main" val="20000"/>
                    </a:ext>
                  </a:extLst>
                </a:gridCol>
                <a:gridCol w="3678091">
                  <a:extLst>
                    <a:ext uri="{9D8B030D-6E8A-4147-A177-3AD203B41FA5}">
                      <a16:colId xmlns:a16="http://schemas.microsoft.com/office/drawing/2014/main" val="20001"/>
                    </a:ext>
                  </a:extLst>
                </a:gridCol>
                <a:gridCol w="3310281">
                  <a:extLst>
                    <a:ext uri="{9D8B030D-6E8A-4147-A177-3AD203B41FA5}">
                      <a16:colId xmlns:a16="http://schemas.microsoft.com/office/drawing/2014/main" val="20002"/>
                    </a:ext>
                  </a:extLst>
                </a:gridCol>
              </a:tblGrid>
              <a:tr h="321581">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MS PGothic" charset="-128"/>
                        </a:rPr>
                        <a:t>Type</a:t>
                      </a:r>
                      <a:endParaRPr kumimoji="0" lang="en-US" altLang="en-US" sz="18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2000" b="1" i="0" u="none" strike="noStrike" cap="none" normalizeH="0" baseline="0" dirty="0">
                          <a:ln>
                            <a:noFill/>
                          </a:ln>
                          <a:solidFill>
                            <a:srgbClr val="FFFFFF"/>
                          </a:solidFill>
                          <a:effectLst/>
                          <a:latin typeface="Calibri" charset="0"/>
                          <a:ea typeface="MS PGothic" charset="-128"/>
                        </a:rPr>
                        <a:t>Issue</a:t>
                      </a:r>
                      <a:endParaRPr kumimoji="0" lang="en-US" altLang="en-US" sz="20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2000" b="1" i="0" u="none" strike="noStrike" cap="none" normalizeH="0" baseline="0" dirty="0">
                          <a:ln>
                            <a:noFill/>
                          </a:ln>
                          <a:solidFill>
                            <a:srgbClr val="FFFFFF"/>
                          </a:solidFill>
                          <a:effectLst/>
                          <a:latin typeface="Calibri" charset="0"/>
                          <a:ea typeface="MS PGothic" charset="-128"/>
                        </a:rPr>
                        <a:t>Attempts to Address</a:t>
                      </a:r>
                      <a:endParaRPr kumimoji="0" lang="en-US" altLang="en-US" sz="20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0316">
                <a:tc rowSpan="3">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2000" b="1" i="0" u="none" strike="noStrike" cap="none" normalizeH="0" baseline="0" dirty="0">
                          <a:ln>
                            <a:noFill/>
                          </a:ln>
                          <a:solidFill>
                            <a:schemeClr val="bg1"/>
                          </a:solidFill>
                          <a:effectLst/>
                          <a:latin typeface="Arial" charset="0"/>
                          <a:ea typeface="MS PGothic" charset="-128"/>
                        </a:rPr>
                        <a:t>Other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defTabSz="457200">
                        <a:lnSpc>
                          <a:spcPct val="90000"/>
                        </a:lnSpc>
                        <a:spcBef>
                          <a:spcPts val="1000"/>
                        </a:spcBef>
                        <a:buFont typeface="Arial" charset="0"/>
                        <a:defRPr sz="2400">
                          <a:solidFill>
                            <a:schemeClr val="tx1"/>
                          </a:solidFill>
                          <a:latin typeface="Calibri" charset="0"/>
                          <a:ea typeface="MS PGothic" charset="-128"/>
                        </a:defRPr>
                      </a:lvl1pPr>
                      <a:lvl2pPr marL="742950" indent="-285750" defTabSz="457200">
                        <a:lnSpc>
                          <a:spcPct val="90000"/>
                        </a:lnSpc>
                        <a:spcBef>
                          <a:spcPts val="500"/>
                        </a:spcBef>
                        <a:buFont typeface="Arial" charset="0"/>
                        <a:defRPr sz="2000">
                          <a:solidFill>
                            <a:schemeClr val="tx1"/>
                          </a:solidFill>
                          <a:latin typeface="Calibri" charset="0"/>
                          <a:ea typeface="MS PGothic" charset="-128"/>
                        </a:defRPr>
                      </a:lvl2pPr>
                      <a:lvl3pPr marL="1143000" indent="-228600" defTabSz="457200">
                        <a:lnSpc>
                          <a:spcPct val="90000"/>
                        </a:lnSpc>
                        <a:spcBef>
                          <a:spcPts val="500"/>
                        </a:spcBef>
                        <a:buFont typeface="Arial" charset="0"/>
                        <a:defRPr>
                          <a:solidFill>
                            <a:schemeClr val="tx1"/>
                          </a:solidFill>
                          <a:latin typeface="Calibri" charset="0"/>
                          <a:ea typeface="MS PGothic" charset="-128"/>
                        </a:defRPr>
                      </a:lvl3pPr>
                      <a:lvl4pPr marL="1600200" indent="-228600" defTabSz="457200">
                        <a:lnSpc>
                          <a:spcPct val="90000"/>
                        </a:lnSpc>
                        <a:spcBef>
                          <a:spcPts val="500"/>
                        </a:spcBef>
                        <a:buFont typeface="Arial" charset="0"/>
                        <a:defRPr>
                          <a:solidFill>
                            <a:schemeClr val="tx1"/>
                          </a:solidFill>
                          <a:latin typeface="Calibri" charset="0"/>
                          <a:ea typeface="MS PGothic" charset="-128"/>
                        </a:defRPr>
                      </a:lvl4pPr>
                      <a:lvl5pPr marL="2057400" indent="-228600" defTabSz="457200">
                        <a:lnSpc>
                          <a:spcPct val="90000"/>
                        </a:lnSpc>
                        <a:spcBef>
                          <a:spcPts val="500"/>
                        </a:spcBef>
                        <a:buFont typeface="Arial" charset="0"/>
                        <a:defRPr>
                          <a:solidFill>
                            <a:schemeClr val="tx1"/>
                          </a:solidFill>
                          <a:latin typeface="Calibri" charset="0"/>
                          <a:ea typeface="MS PGothic" charset="-128"/>
                        </a:defRPr>
                      </a:lvl5pPr>
                      <a:lvl6pPr marL="25146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err="1">
                          <a:ln>
                            <a:noFill/>
                          </a:ln>
                          <a:solidFill>
                            <a:srgbClr val="000000"/>
                          </a:solidFill>
                          <a:effectLst/>
                          <a:latin typeface="Calibri" charset="0"/>
                          <a:ea typeface="MS PGothic" charset="-128"/>
                        </a:rPr>
                        <a:t>Sistematization</a:t>
                      </a:r>
                      <a:r>
                        <a:rPr kumimoji="0" lang="en-US" altLang="en-US" sz="1800" b="0" i="0" u="none" strike="noStrike" cap="none" normalizeH="0" baseline="0" dirty="0">
                          <a:ln>
                            <a:noFill/>
                          </a:ln>
                          <a:solidFill>
                            <a:srgbClr val="000000"/>
                          </a:solidFill>
                          <a:effectLst/>
                          <a:latin typeface="Calibri" charset="0"/>
                          <a:ea typeface="MS PGothic" charset="-128"/>
                        </a:rPr>
                        <a:t> of the best practice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 typeface="Arial" charset="0"/>
                        <a:buNone/>
                        <a:tabLst/>
                      </a:pPr>
                      <a:r>
                        <a:rPr kumimoji="0" lang="en-US" altLang="en-US" sz="1800" b="0" i="0" u="none" strike="noStrike" cap="none" normalizeH="0" baseline="0" dirty="0">
                          <a:ln>
                            <a:noFill/>
                          </a:ln>
                          <a:solidFill>
                            <a:srgbClr val="000000"/>
                          </a:solidFill>
                          <a:effectLst/>
                          <a:latin typeface="Calibri" charset="0"/>
                          <a:ea typeface="MS PGothic" charset="-128"/>
                        </a:rPr>
                        <a:t>Hiring a consultancy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410316">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MS PGothic" charset="-128"/>
                        </a:rPr>
                        <a:t>A more active engagement from religious leaders in the advocacy process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ts val="1000"/>
                        </a:spcAft>
                        <a:buClrTx/>
                        <a:buSzTx/>
                        <a:buFont typeface="Arial" charset="0"/>
                        <a:buNone/>
                        <a:tabLst/>
                      </a:pPr>
                      <a:r>
                        <a:rPr kumimoji="0" lang="en-US" altLang="en-US" sz="1800" b="0" i="0" u="none" strike="noStrike" cap="none" normalizeH="0" baseline="0" dirty="0">
                          <a:ln>
                            <a:noFill/>
                          </a:ln>
                          <a:solidFill>
                            <a:srgbClr val="000000"/>
                          </a:solidFill>
                          <a:effectLst/>
                          <a:latin typeface="Calibri" charset="0"/>
                          <a:ea typeface="MS PGothic" charset="-128"/>
                        </a:rPr>
                        <a:t>Leaders will speak more actively for the approval and the implementation of an Integrated Child Protection System</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790427358"/>
                  </a:ext>
                </a:extLst>
              </a:tr>
              <a:tr h="775226">
                <a:tc vMerge="1">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altLang="en-US" sz="20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defTabSz="457200">
                        <a:lnSpc>
                          <a:spcPct val="90000"/>
                        </a:lnSpc>
                        <a:spcBef>
                          <a:spcPts val="1000"/>
                        </a:spcBef>
                        <a:buFont typeface="Arial" charset="0"/>
                        <a:defRPr sz="2400">
                          <a:solidFill>
                            <a:schemeClr val="tx1"/>
                          </a:solidFill>
                          <a:latin typeface="Calibri" charset="0"/>
                          <a:ea typeface="MS PGothic" charset="-128"/>
                        </a:defRPr>
                      </a:lvl1pPr>
                      <a:lvl2pPr marL="742950" indent="-285750" defTabSz="457200">
                        <a:lnSpc>
                          <a:spcPct val="90000"/>
                        </a:lnSpc>
                        <a:spcBef>
                          <a:spcPts val="500"/>
                        </a:spcBef>
                        <a:buFont typeface="Arial" charset="0"/>
                        <a:defRPr sz="2000">
                          <a:solidFill>
                            <a:schemeClr val="tx1"/>
                          </a:solidFill>
                          <a:latin typeface="Calibri" charset="0"/>
                          <a:ea typeface="MS PGothic" charset="-128"/>
                        </a:defRPr>
                      </a:lvl2pPr>
                      <a:lvl3pPr marL="1143000" indent="-228600" defTabSz="457200">
                        <a:lnSpc>
                          <a:spcPct val="90000"/>
                        </a:lnSpc>
                        <a:spcBef>
                          <a:spcPts val="500"/>
                        </a:spcBef>
                        <a:buFont typeface="Arial" charset="0"/>
                        <a:defRPr>
                          <a:solidFill>
                            <a:schemeClr val="tx1"/>
                          </a:solidFill>
                          <a:latin typeface="Calibri" charset="0"/>
                          <a:ea typeface="MS PGothic" charset="-128"/>
                        </a:defRPr>
                      </a:lvl3pPr>
                      <a:lvl4pPr marL="1600200" indent="-228600" defTabSz="457200">
                        <a:lnSpc>
                          <a:spcPct val="90000"/>
                        </a:lnSpc>
                        <a:spcBef>
                          <a:spcPts val="500"/>
                        </a:spcBef>
                        <a:buFont typeface="Arial" charset="0"/>
                        <a:defRPr>
                          <a:solidFill>
                            <a:schemeClr val="tx1"/>
                          </a:solidFill>
                          <a:latin typeface="Calibri" charset="0"/>
                          <a:ea typeface="MS PGothic" charset="-128"/>
                        </a:defRPr>
                      </a:lvl4pPr>
                      <a:lvl5pPr marL="2057400" indent="-228600" defTabSz="457200">
                        <a:lnSpc>
                          <a:spcPct val="90000"/>
                        </a:lnSpc>
                        <a:spcBef>
                          <a:spcPts val="500"/>
                        </a:spcBef>
                        <a:buFont typeface="Arial" charset="0"/>
                        <a:defRPr>
                          <a:solidFill>
                            <a:schemeClr val="tx1"/>
                          </a:solidFill>
                          <a:latin typeface="Calibri" charset="0"/>
                          <a:ea typeface="MS PGothic" charset="-128"/>
                        </a:defRPr>
                      </a:lvl5pPr>
                      <a:lvl6pPr marL="25146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MS PGothic" charset="-128"/>
                        </a:rPr>
                        <a:t>Measuring impact/results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MS PGothic" charset="-128"/>
                        </a:rPr>
                        <a:t>Establishing indicators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661717">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2000" b="1" i="0" u="none" strike="noStrike" cap="none" normalizeH="0" baseline="0" dirty="0">
                          <a:ln>
                            <a:noFill/>
                          </a:ln>
                          <a:solidFill>
                            <a:schemeClr val="bg1"/>
                          </a:solidFill>
                          <a:effectLst/>
                          <a:latin typeface="Calibri" charset="0"/>
                          <a:ea typeface="MS PGothic" charset="-128"/>
                        </a:rPr>
                        <a:t>Logistical</a:t>
                      </a:r>
                      <a:endParaRPr kumimoji="0" lang="en-US" altLang="en-US" sz="20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MS PGothic" charset="-128"/>
                        </a:rPr>
                        <a:t>Scaling it up</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MS PGothic" charset="-128"/>
                        </a:rPr>
                        <a:t>Identifying other leaders and communities to replicate this model</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115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5096256" cy="461665"/>
          </a:xfrm>
          <a:prstGeom prst="rect">
            <a:avLst/>
          </a:prstGeom>
          <a:noFill/>
        </p:spPr>
        <p:txBody>
          <a:bodyPr wrap="square" rtlCol="0">
            <a:spAutoFit/>
          </a:bodyPr>
          <a:lstStyle/>
          <a:p>
            <a:r>
              <a:rPr lang="en-US" sz="2400" b="1" dirty="0">
                <a:solidFill>
                  <a:schemeClr val="bg1"/>
                </a:solidFill>
              </a:rPr>
              <a:t>Key Lessons Learned</a:t>
            </a:r>
          </a:p>
        </p:txBody>
      </p:sp>
      <p:graphicFrame>
        <p:nvGraphicFramePr>
          <p:cNvPr id="5" name="Diagram 4"/>
          <p:cNvGraphicFramePr/>
          <p:nvPr>
            <p:extLst>
              <p:ext uri="{D42A27DB-BD31-4B8C-83A1-F6EECF244321}">
                <p14:modId xmlns:p14="http://schemas.microsoft.com/office/powerpoint/2010/main" val="3806515989"/>
              </p:ext>
            </p:extLst>
          </p:nvPr>
        </p:nvGraphicFramePr>
        <p:xfrm>
          <a:off x="533400" y="735985"/>
          <a:ext cx="8153400" cy="5055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8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04"/>
            <a:ext cx="8839200" cy="1200329"/>
          </a:xfrm>
          <a:prstGeom prst="rect">
            <a:avLst/>
          </a:prstGeom>
          <a:noFill/>
        </p:spPr>
        <p:txBody>
          <a:bodyPr wrap="square" rtlCol="0">
            <a:spAutoFit/>
          </a:bodyPr>
          <a:lstStyle/>
          <a:p>
            <a:r>
              <a:rPr lang="en-US" sz="2400" b="1" dirty="0">
                <a:solidFill>
                  <a:schemeClr val="bg1"/>
                </a:solidFill>
              </a:rPr>
              <a:t>FUTURE PLANS </a:t>
            </a:r>
          </a:p>
          <a:p>
            <a:r>
              <a:rPr lang="en-US" sz="2400" b="1" dirty="0">
                <a:solidFill>
                  <a:schemeClr val="bg1"/>
                </a:solidFill>
              </a:rPr>
              <a:t>for Expanding Strengthening, Scaling-Up or Sustaining Engagement </a:t>
            </a:r>
          </a:p>
          <a:p>
            <a:r>
              <a:rPr lang="en-US" sz="2400" b="1" dirty="0">
                <a:solidFill>
                  <a:schemeClr val="bg1"/>
                </a:solidFill>
              </a:rPr>
              <a:t>on Faith for Social and </a:t>
            </a:r>
            <a:r>
              <a:rPr lang="en-US" sz="2400" b="1" dirty="0" err="1">
                <a:solidFill>
                  <a:schemeClr val="bg1"/>
                </a:solidFill>
              </a:rPr>
              <a:t>Behaviour</a:t>
            </a:r>
            <a:r>
              <a:rPr lang="en-US" sz="2400" b="1" dirty="0">
                <a:solidFill>
                  <a:schemeClr val="bg1"/>
                </a:solidFill>
              </a:rPr>
              <a:t> Change </a:t>
            </a:r>
          </a:p>
        </p:txBody>
      </p:sp>
      <p:graphicFrame>
        <p:nvGraphicFramePr>
          <p:cNvPr id="14" name="Diagram 13"/>
          <p:cNvGraphicFramePr/>
          <p:nvPr>
            <p:extLst>
              <p:ext uri="{D42A27DB-BD31-4B8C-83A1-F6EECF244321}">
                <p14:modId xmlns:p14="http://schemas.microsoft.com/office/powerpoint/2010/main" val="3567513627"/>
              </p:ext>
            </p:extLst>
          </p:nvPr>
        </p:nvGraphicFramePr>
        <p:xfrm>
          <a:off x="457200" y="1207133"/>
          <a:ext cx="8153400" cy="496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17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9" y="-86008"/>
            <a:ext cx="2820387" cy="461665"/>
          </a:xfrm>
          <a:prstGeom prst="rect">
            <a:avLst/>
          </a:prstGeom>
          <a:noFill/>
        </p:spPr>
        <p:txBody>
          <a:bodyPr wrap="none" rtlCol="0">
            <a:spAutoFit/>
          </a:bodyPr>
          <a:lstStyle/>
          <a:p>
            <a:r>
              <a:rPr lang="en-US" sz="2400" b="1" dirty="0">
                <a:solidFill>
                  <a:schemeClr val="bg1"/>
                </a:solidFill>
                <a:latin typeface="Franklin Gothic Book" charset="0"/>
                <a:ea typeface="Franklin Gothic Book" charset="0"/>
                <a:cs typeface="Franklin Gothic Book" charset="0"/>
              </a:rPr>
              <a:t>Country</a:t>
            </a:r>
            <a:r>
              <a:rPr lang="en-US" sz="2400" b="1" dirty="0">
                <a:solidFill>
                  <a:schemeClr val="bg1"/>
                </a:solidFill>
                <a:latin typeface="Franklin Gothic Heavy" charset="0"/>
                <a:ea typeface="Franklin Gothic Heavy" charset="0"/>
                <a:cs typeface="Franklin Gothic Heavy" charset="0"/>
              </a:rPr>
              <a:t> </a:t>
            </a:r>
            <a:r>
              <a:rPr lang="en-US" sz="2400" b="1" dirty="0">
                <a:solidFill>
                  <a:schemeClr val="bg1"/>
                </a:solidFill>
                <a:latin typeface="Franklin Gothic Book" charset="0"/>
                <a:ea typeface="Franklin Gothic Book" charset="0"/>
                <a:cs typeface="Franklin Gothic Book" charset="0"/>
              </a:rPr>
              <a:t>Background</a:t>
            </a:r>
          </a:p>
        </p:txBody>
      </p:sp>
      <p:cxnSp>
        <p:nvCxnSpPr>
          <p:cNvPr id="6" name="Straight Connector 5"/>
          <p:cNvCxnSpPr/>
          <p:nvPr/>
        </p:nvCxnSpPr>
        <p:spPr>
          <a:xfrm flipH="1">
            <a:off x="36617" y="3358167"/>
            <a:ext cx="9107382" cy="461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05735" y="311358"/>
            <a:ext cx="0" cy="65466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958261" y="2265907"/>
            <a:ext cx="2985339" cy="245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white"/>
                </a:solidFill>
              </a:rPr>
              <a:t>Panama</a:t>
            </a:r>
          </a:p>
          <a:p>
            <a:pPr algn="ctr"/>
            <a:r>
              <a:rPr lang="en-CA" sz="1400" dirty="0"/>
              <a:t>Located in Central America, borders with Colombia and Costa Rica</a:t>
            </a:r>
          </a:p>
          <a:p>
            <a:pPr algn="ctr"/>
            <a:r>
              <a:rPr lang="en-CA" sz="1400" dirty="0"/>
              <a:t>Upper Middle-Income Country (services based economy) with a GNI per capita at $ 12,140 (2016)</a:t>
            </a:r>
          </a:p>
          <a:p>
            <a:pPr algn="ctr"/>
            <a:r>
              <a:rPr lang="en-CA" sz="1400" dirty="0"/>
              <a:t>15th highest in the world in terms of inequality.</a:t>
            </a:r>
            <a:endParaRPr lang="en-US" sz="1400" dirty="0"/>
          </a:p>
        </p:txBody>
      </p:sp>
      <p:cxnSp>
        <p:nvCxnSpPr>
          <p:cNvPr id="30" name="Straight Connector 29"/>
          <p:cNvCxnSpPr/>
          <p:nvPr/>
        </p:nvCxnSpPr>
        <p:spPr>
          <a:xfrm flipH="1" flipV="1">
            <a:off x="23201" y="366564"/>
            <a:ext cx="9134213" cy="181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89296" y="323159"/>
            <a:ext cx="3810000" cy="369332"/>
          </a:xfrm>
          <a:prstGeom prst="rect">
            <a:avLst/>
          </a:prstGeom>
          <a:noFill/>
        </p:spPr>
        <p:txBody>
          <a:bodyPr wrap="square" rtlCol="0">
            <a:spAutoFit/>
          </a:bodyPr>
          <a:lstStyle/>
          <a:p>
            <a:r>
              <a:rPr lang="en-US" b="1" dirty="0">
                <a:solidFill>
                  <a:schemeClr val="bg1"/>
                </a:solidFill>
              </a:rPr>
              <a:t>Demographic Information</a:t>
            </a:r>
          </a:p>
        </p:txBody>
      </p:sp>
      <p:sp>
        <p:nvSpPr>
          <p:cNvPr id="66" name="TextBox 65"/>
          <p:cNvSpPr txBox="1"/>
          <p:nvPr/>
        </p:nvSpPr>
        <p:spPr>
          <a:xfrm>
            <a:off x="4907724" y="467032"/>
            <a:ext cx="3959276" cy="369332"/>
          </a:xfrm>
          <a:prstGeom prst="rect">
            <a:avLst/>
          </a:prstGeom>
          <a:noFill/>
        </p:spPr>
        <p:txBody>
          <a:bodyPr wrap="square" rtlCol="0">
            <a:spAutoFit/>
          </a:bodyPr>
          <a:lstStyle/>
          <a:p>
            <a:r>
              <a:rPr lang="en-US" b="1" dirty="0">
                <a:solidFill>
                  <a:schemeClr val="bg1"/>
                </a:solidFill>
              </a:rPr>
              <a:t>Major Issues Facing Country / Children</a:t>
            </a:r>
          </a:p>
        </p:txBody>
      </p:sp>
      <p:sp>
        <p:nvSpPr>
          <p:cNvPr id="68" name="TextBox 67"/>
          <p:cNvSpPr txBox="1"/>
          <p:nvPr/>
        </p:nvSpPr>
        <p:spPr>
          <a:xfrm>
            <a:off x="182856" y="3404279"/>
            <a:ext cx="2816542" cy="646331"/>
          </a:xfrm>
          <a:prstGeom prst="rect">
            <a:avLst/>
          </a:prstGeom>
          <a:noFill/>
        </p:spPr>
        <p:txBody>
          <a:bodyPr wrap="square" rtlCol="0">
            <a:spAutoFit/>
          </a:bodyPr>
          <a:lstStyle/>
          <a:p>
            <a:r>
              <a:rPr lang="en-US" b="1" dirty="0">
                <a:solidFill>
                  <a:schemeClr val="bg1"/>
                </a:solidFill>
              </a:rPr>
              <a:t>Key Behavioral and Socio-Cultural Issues</a:t>
            </a:r>
          </a:p>
        </p:txBody>
      </p:sp>
      <p:sp>
        <p:nvSpPr>
          <p:cNvPr id="71" name="TextBox 70"/>
          <p:cNvSpPr txBox="1"/>
          <p:nvPr/>
        </p:nvSpPr>
        <p:spPr>
          <a:xfrm>
            <a:off x="4011657" y="3358167"/>
            <a:ext cx="6579455" cy="369332"/>
          </a:xfrm>
          <a:prstGeom prst="rect">
            <a:avLst/>
          </a:prstGeom>
          <a:noFill/>
        </p:spPr>
        <p:txBody>
          <a:bodyPr wrap="square" rtlCol="0">
            <a:spAutoFit/>
          </a:bodyPr>
          <a:lstStyle/>
          <a:p>
            <a:pPr algn="ctr"/>
            <a:r>
              <a:rPr lang="en-US" b="1" dirty="0">
                <a:solidFill>
                  <a:schemeClr val="bg1"/>
                </a:solidFill>
              </a:rPr>
              <a:t>Existing Research </a:t>
            </a:r>
          </a:p>
        </p:txBody>
      </p:sp>
      <p:sp>
        <p:nvSpPr>
          <p:cNvPr id="4" name="TextBox 3"/>
          <p:cNvSpPr txBox="1"/>
          <p:nvPr/>
        </p:nvSpPr>
        <p:spPr>
          <a:xfrm>
            <a:off x="131229" y="2033308"/>
            <a:ext cx="2381521" cy="1169551"/>
          </a:xfrm>
          <a:prstGeom prst="rect">
            <a:avLst/>
          </a:prstGeom>
          <a:noFill/>
        </p:spPr>
        <p:txBody>
          <a:bodyPr wrap="square" rtlCol="0">
            <a:spAutoFit/>
          </a:bodyPr>
          <a:lstStyle/>
          <a:p>
            <a:r>
              <a:rPr lang="en-CA" sz="1400" b="1" dirty="0">
                <a:solidFill>
                  <a:schemeClr val="bg1"/>
                </a:solidFill>
              </a:rPr>
              <a:t>4.2 million (estimate total) - </a:t>
            </a:r>
            <a:r>
              <a:rPr lang="en-CA" sz="1400" dirty="0">
                <a:solidFill>
                  <a:schemeClr val="bg1"/>
                </a:solidFill>
              </a:rPr>
              <a:t>51% male, 49% female.</a:t>
            </a:r>
          </a:p>
          <a:p>
            <a:r>
              <a:rPr lang="en-CA" sz="1400" dirty="0">
                <a:solidFill>
                  <a:schemeClr val="bg1"/>
                </a:solidFill>
              </a:rPr>
              <a:t>1.3 million children. </a:t>
            </a:r>
          </a:p>
          <a:p>
            <a:r>
              <a:rPr lang="en-CA" sz="1400" dirty="0">
                <a:solidFill>
                  <a:schemeClr val="bg1"/>
                </a:solidFill>
              </a:rPr>
              <a:t>28% of the population lives in the capital city.</a:t>
            </a:r>
            <a:endParaRPr lang="en-US" sz="1400" dirty="0">
              <a:solidFill>
                <a:schemeClr val="bg1"/>
              </a:solidFill>
            </a:endParaRPr>
          </a:p>
        </p:txBody>
      </p:sp>
      <p:sp>
        <p:nvSpPr>
          <p:cNvPr id="5" name="TextBox 4"/>
          <p:cNvSpPr txBox="1"/>
          <p:nvPr/>
        </p:nvSpPr>
        <p:spPr>
          <a:xfrm>
            <a:off x="2848295" y="613163"/>
            <a:ext cx="1723884" cy="1569660"/>
          </a:xfrm>
          <a:prstGeom prst="rect">
            <a:avLst/>
          </a:prstGeom>
          <a:noFill/>
        </p:spPr>
        <p:txBody>
          <a:bodyPr wrap="square" rtlCol="0">
            <a:spAutoFit/>
          </a:bodyPr>
          <a:lstStyle/>
          <a:p>
            <a:r>
              <a:rPr lang="en-CA" sz="1200" b="1" dirty="0">
                <a:solidFill>
                  <a:schemeClr val="bg1"/>
                </a:solidFill>
              </a:rPr>
              <a:t>Panama is a multi ethnic country: </a:t>
            </a:r>
          </a:p>
          <a:p>
            <a:r>
              <a:rPr lang="en-CA" sz="1200" dirty="0">
                <a:solidFill>
                  <a:schemeClr val="bg1"/>
                </a:solidFill>
              </a:rPr>
              <a:t>9.2% afro descendants, 12.3% indigenous population, </a:t>
            </a:r>
          </a:p>
          <a:p>
            <a:r>
              <a:rPr lang="en-CA" sz="1200" dirty="0">
                <a:solidFill>
                  <a:schemeClr val="bg1"/>
                </a:solidFill>
              </a:rPr>
              <a:t>78% distributed: mestizo, Caucasians, Asians, and others.</a:t>
            </a:r>
            <a:endParaRPr lang="en-US" sz="1200" dirty="0">
              <a:solidFill>
                <a:schemeClr val="bg1"/>
              </a:solidFill>
            </a:endParaRPr>
          </a:p>
        </p:txBody>
      </p:sp>
      <p:sp>
        <p:nvSpPr>
          <p:cNvPr id="8" name="TextBox 7"/>
          <p:cNvSpPr txBox="1"/>
          <p:nvPr/>
        </p:nvSpPr>
        <p:spPr>
          <a:xfrm>
            <a:off x="5880938" y="3794839"/>
            <a:ext cx="3340414" cy="1384995"/>
          </a:xfrm>
          <a:prstGeom prst="rect">
            <a:avLst/>
          </a:prstGeom>
          <a:noFill/>
        </p:spPr>
        <p:txBody>
          <a:bodyPr wrap="square" rtlCol="0">
            <a:spAutoFit/>
          </a:bodyPr>
          <a:lstStyle/>
          <a:p>
            <a:r>
              <a:rPr lang="en-CA" sz="1400" dirty="0">
                <a:solidFill>
                  <a:schemeClr val="bg1"/>
                </a:solidFill>
              </a:rPr>
              <a:t>MICS 2013 revealed that 45% of children between 1 and 14 years of age in Panama have received violent discipline, this means, 1 in 2 children´s are growing been exposed to violence in their family environment.</a:t>
            </a:r>
            <a:endParaRPr lang="en-US" sz="1400" dirty="0">
              <a:solidFill>
                <a:schemeClr val="bg1"/>
              </a:solidFill>
            </a:endParaRPr>
          </a:p>
        </p:txBody>
      </p:sp>
      <p:sp>
        <p:nvSpPr>
          <p:cNvPr id="10" name="TextBox 9"/>
          <p:cNvSpPr txBox="1"/>
          <p:nvPr/>
        </p:nvSpPr>
        <p:spPr>
          <a:xfrm>
            <a:off x="182856" y="4521875"/>
            <a:ext cx="4116439" cy="2031325"/>
          </a:xfrm>
          <a:prstGeom prst="rect">
            <a:avLst/>
          </a:prstGeom>
          <a:noFill/>
        </p:spPr>
        <p:txBody>
          <a:bodyPr wrap="square" rtlCol="0">
            <a:spAutoFit/>
          </a:bodyPr>
          <a:lstStyle/>
          <a:p>
            <a:r>
              <a:rPr lang="en-CA" sz="1400" u="sng" dirty="0">
                <a:solidFill>
                  <a:schemeClr val="bg1"/>
                </a:solidFill>
              </a:rPr>
              <a:t>Normalization of violence</a:t>
            </a:r>
          </a:p>
          <a:p>
            <a:r>
              <a:rPr lang="en-CA" sz="1400" dirty="0">
                <a:solidFill>
                  <a:schemeClr val="bg1"/>
                </a:solidFill>
              </a:rPr>
              <a:t>Parents regard their children as being their ‘property’, therefore they are entitled to decide what is best for them, and not recognizing them as subject of rights;  this includes practicing violent discipline.</a:t>
            </a:r>
          </a:p>
          <a:p>
            <a:endParaRPr lang="en-CA" sz="1400" dirty="0">
              <a:solidFill>
                <a:schemeClr val="bg1"/>
              </a:solidFill>
            </a:endParaRPr>
          </a:p>
          <a:p>
            <a:r>
              <a:rPr lang="en-CA" sz="1400" dirty="0">
                <a:solidFill>
                  <a:schemeClr val="bg1"/>
                </a:solidFill>
              </a:rPr>
              <a:t>SITAN VAC (2017) reflects that domestic violence and child abuse as priority concern on adolescents and families. </a:t>
            </a:r>
          </a:p>
        </p:txBody>
      </p:sp>
      <p:pic>
        <p:nvPicPr>
          <p:cNvPr id="14" name="Picture 13" descr="Fichier:H1N1 &lt;strong&gt;Panama&lt;/strong&gt; &lt;strong&gt;Map&lt;/strong&gt;.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96" y="848855"/>
            <a:ext cx="2286000" cy="1029146"/>
          </a:xfrm>
          <a:prstGeom prst="rect">
            <a:avLst/>
          </a:prstGeom>
        </p:spPr>
      </p:pic>
      <p:cxnSp>
        <p:nvCxnSpPr>
          <p:cNvPr id="16" name="Connector: Elbow 15"/>
          <p:cNvCxnSpPr/>
          <p:nvPr/>
        </p:nvCxnSpPr>
        <p:spPr>
          <a:xfrm rot="16200000" flipV="1">
            <a:off x="1573589" y="1491042"/>
            <a:ext cx="746536" cy="319809"/>
          </a:xfrm>
          <a:prstGeom prst="bentConnector3">
            <a:avLst>
              <a:gd name="adj1" fmla="val 49999"/>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13712" y="851494"/>
            <a:ext cx="3843702" cy="1815882"/>
          </a:xfrm>
          <a:prstGeom prst="rect">
            <a:avLst/>
          </a:prstGeom>
          <a:noFill/>
        </p:spPr>
        <p:txBody>
          <a:bodyPr wrap="square" rtlCol="0">
            <a:spAutoFit/>
          </a:bodyPr>
          <a:lstStyle/>
          <a:p>
            <a:r>
              <a:rPr lang="en-US" sz="1600" dirty="0">
                <a:solidFill>
                  <a:schemeClr val="bg1"/>
                </a:solidFill>
              </a:rPr>
              <a:t>45% of children between 1 and 14 years of age are suffering violent discipline.</a:t>
            </a:r>
          </a:p>
          <a:p>
            <a:r>
              <a:rPr lang="en-US" sz="1600" dirty="0">
                <a:solidFill>
                  <a:schemeClr val="bg1"/>
                </a:solidFill>
              </a:rPr>
              <a:t>In 2017, the reported cases of sexual abuse in children increased 12.2% over 2016</a:t>
            </a:r>
          </a:p>
          <a:p>
            <a:r>
              <a:rPr lang="en-US" sz="1600" dirty="0">
                <a:solidFill>
                  <a:schemeClr val="bg1"/>
                </a:solidFill>
              </a:rPr>
              <a:t>In 2015, out of the 3,412 victims of crimes against sexual integrity, 88% were children under 17 years of age</a:t>
            </a:r>
          </a:p>
        </p:txBody>
      </p:sp>
      <p:sp>
        <p:nvSpPr>
          <p:cNvPr id="18" name="TextBox 17"/>
          <p:cNvSpPr txBox="1"/>
          <p:nvPr/>
        </p:nvSpPr>
        <p:spPr>
          <a:xfrm>
            <a:off x="4743895" y="5071072"/>
            <a:ext cx="4256506" cy="954107"/>
          </a:xfrm>
          <a:prstGeom prst="rect">
            <a:avLst/>
          </a:prstGeom>
          <a:noFill/>
        </p:spPr>
        <p:txBody>
          <a:bodyPr wrap="square" rtlCol="0">
            <a:spAutoFit/>
          </a:bodyPr>
          <a:lstStyle/>
          <a:p>
            <a:r>
              <a:rPr lang="en-US" sz="1400" dirty="0">
                <a:solidFill>
                  <a:schemeClr val="bg1"/>
                </a:solidFill>
              </a:rPr>
              <a:t>A survey conducted in Panama by UNICEF in 2014 (La </a:t>
            </a:r>
            <a:r>
              <a:rPr lang="en-US" sz="1400" dirty="0" err="1">
                <a:solidFill>
                  <a:schemeClr val="bg1"/>
                </a:solidFill>
              </a:rPr>
              <a:t>Voz</a:t>
            </a:r>
            <a:r>
              <a:rPr lang="en-US" sz="1400" dirty="0">
                <a:solidFill>
                  <a:schemeClr val="bg1"/>
                </a:solidFill>
              </a:rPr>
              <a:t> de </a:t>
            </a:r>
            <a:r>
              <a:rPr lang="en-US" sz="1400" dirty="0" err="1">
                <a:solidFill>
                  <a:schemeClr val="bg1"/>
                </a:solidFill>
              </a:rPr>
              <a:t>los</a:t>
            </a:r>
            <a:r>
              <a:rPr lang="en-US" sz="1400" dirty="0">
                <a:solidFill>
                  <a:schemeClr val="bg1"/>
                </a:solidFill>
              </a:rPr>
              <a:t> </a:t>
            </a:r>
            <a:r>
              <a:rPr lang="en-US" sz="1400" dirty="0" err="1">
                <a:solidFill>
                  <a:schemeClr val="bg1"/>
                </a:solidFill>
              </a:rPr>
              <a:t>Adolescentes</a:t>
            </a:r>
            <a:r>
              <a:rPr lang="en-US" sz="1400" dirty="0">
                <a:solidFill>
                  <a:schemeClr val="bg1"/>
                </a:solidFill>
              </a:rPr>
              <a:t>) indicated that children have more trust in religious leaders than local authorities such as police, politicians, etc..</a:t>
            </a:r>
          </a:p>
        </p:txBody>
      </p:sp>
    </p:spTree>
    <p:extLst>
      <p:ext uri="{BB962C8B-B14F-4D97-AF65-F5344CB8AC3E}">
        <p14:creationId xmlns:p14="http://schemas.microsoft.com/office/powerpoint/2010/main" val="133500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5083"/>
            <a:ext cx="4258056" cy="584775"/>
          </a:xfrm>
          <a:prstGeom prst="rect">
            <a:avLst/>
          </a:prstGeom>
          <a:noFill/>
        </p:spPr>
        <p:txBody>
          <a:bodyPr wrap="square" rtlCol="0">
            <a:spAutoFit/>
          </a:bodyPr>
          <a:lstStyle/>
          <a:p>
            <a:r>
              <a:rPr lang="en-US" sz="3200" b="1" dirty="0">
                <a:solidFill>
                  <a:schemeClr val="bg1"/>
                </a:solidFill>
              </a:rPr>
              <a:t>Religious Context</a:t>
            </a:r>
          </a:p>
        </p:txBody>
      </p:sp>
      <p:sp>
        <p:nvSpPr>
          <p:cNvPr id="5" name="TextBox 4"/>
          <p:cNvSpPr txBox="1"/>
          <p:nvPr/>
        </p:nvSpPr>
        <p:spPr>
          <a:xfrm>
            <a:off x="5105400" y="581561"/>
            <a:ext cx="3657600" cy="1323439"/>
          </a:xfrm>
          <a:prstGeom prst="rect">
            <a:avLst/>
          </a:prstGeom>
          <a:noFill/>
          <a:ln w="0">
            <a:solidFill>
              <a:schemeClr val="bg1"/>
            </a:solidFill>
          </a:ln>
        </p:spPr>
        <p:txBody>
          <a:bodyPr wrap="square" rtlCol="0" anchor="ctr">
            <a:spAutoFit/>
          </a:bodyPr>
          <a:lstStyle/>
          <a:p>
            <a:pPr lvl="0" algn="ctr"/>
            <a:r>
              <a:rPr lang="en-US" sz="1600" b="1" dirty="0">
                <a:solidFill>
                  <a:schemeClr val="bg1"/>
                </a:solidFill>
              </a:rPr>
              <a:t>Historical presence of different religions for over 100 years</a:t>
            </a:r>
          </a:p>
          <a:p>
            <a:pPr lvl="0"/>
            <a:r>
              <a:rPr lang="en-US" sz="1600" dirty="0">
                <a:solidFill>
                  <a:schemeClr val="bg1"/>
                </a:solidFill>
              </a:rPr>
              <a:t>Panama’s (historic) cultural diversity has been instrumental in the interreligious collaboration.</a:t>
            </a:r>
          </a:p>
        </p:txBody>
      </p:sp>
      <p:sp>
        <p:nvSpPr>
          <p:cNvPr id="6" name="TextBox 5"/>
          <p:cNvSpPr txBox="1"/>
          <p:nvPr/>
        </p:nvSpPr>
        <p:spPr>
          <a:xfrm>
            <a:off x="5105400" y="2146518"/>
            <a:ext cx="3657600" cy="1815882"/>
          </a:xfrm>
          <a:prstGeom prst="rect">
            <a:avLst/>
          </a:prstGeom>
          <a:noFill/>
          <a:ln>
            <a:solidFill>
              <a:schemeClr val="bg1"/>
            </a:solidFill>
          </a:ln>
        </p:spPr>
        <p:txBody>
          <a:bodyPr wrap="square" rtlCol="0">
            <a:spAutoFit/>
          </a:bodyPr>
          <a:lstStyle/>
          <a:p>
            <a:pPr algn="ctr"/>
            <a:r>
              <a:rPr lang="en-US" sz="1600" b="1" dirty="0">
                <a:solidFill>
                  <a:schemeClr val="bg1"/>
                </a:solidFill>
              </a:rPr>
              <a:t>Christianity is the most widely spread</a:t>
            </a:r>
          </a:p>
          <a:p>
            <a:r>
              <a:rPr lang="en-US" sz="1600" dirty="0">
                <a:solidFill>
                  <a:schemeClr val="bg1"/>
                </a:solidFill>
              </a:rPr>
              <a:t>Roman Catholic church the widest presence; WYD 2019 will take place in Panama. However, Evangelic churches (mostly Pentecostal) are gaining high relevance, especially in impoverished or highly violent communities.</a:t>
            </a:r>
          </a:p>
        </p:txBody>
      </p:sp>
      <p:sp>
        <p:nvSpPr>
          <p:cNvPr id="8" name="TextBox 7"/>
          <p:cNvSpPr txBox="1"/>
          <p:nvPr/>
        </p:nvSpPr>
        <p:spPr>
          <a:xfrm>
            <a:off x="381000" y="4191000"/>
            <a:ext cx="8382000" cy="2092881"/>
          </a:xfrm>
          <a:prstGeom prst="rect">
            <a:avLst/>
          </a:prstGeom>
          <a:noFill/>
          <a:ln>
            <a:solidFill>
              <a:schemeClr val="bg1"/>
            </a:solidFill>
          </a:ln>
        </p:spPr>
        <p:txBody>
          <a:bodyPr wrap="square" rtlCol="0">
            <a:spAutoFit/>
          </a:bodyPr>
          <a:lstStyle/>
          <a:p>
            <a:r>
              <a:rPr lang="en-US" b="1" dirty="0">
                <a:solidFill>
                  <a:schemeClr val="bg1"/>
                </a:solidFill>
              </a:rPr>
              <a:t>Key religious institutions</a:t>
            </a:r>
          </a:p>
          <a:p>
            <a:r>
              <a:rPr lang="en-US" sz="1400" dirty="0">
                <a:solidFill>
                  <a:schemeClr val="bg1"/>
                </a:solidFill>
              </a:rPr>
              <a:t>Ecumenical Committee of Panama (COEPA)is the only one in Latin America with presence of roman catholic church. </a:t>
            </a:r>
          </a:p>
          <a:p>
            <a:r>
              <a:rPr lang="en-US" sz="1400" dirty="0">
                <a:solidFill>
                  <a:schemeClr val="bg1"/>
                </a:solidFill>
              </a:rPr>
              <a:t>COEPA’s work started during the final days of the military dictatorship in Panama, acting as mediator and peacebuilder, to face the violent situation taking place in the country. Currently, COEPA  is actively considered by the government to guarantee the transparency and the ethics in the processes related to people (children and adults; this includes interreligious dialogue. Therefore the creation of the Interreligious Committee of Panama, which is established within the structure of the COEPA, and groups leaders of Judaism, Islam, Baha'i, and Christianity in Panama.</a:t>
            </a:r>
          </a:p>
        </p:txBody>
      </p:sp>
      <p:graphicFrame>
        <p:nvGraphicFramePr>
          <p:cNvPr id="7" name="Diagram 6"/>
          <p:cNvGraphicFramePr/>
          <p:nvPr>
            <p:extLst>
              <p:ext uri="{D42A27DB-BD31-4B8C-83A1-F6EECF244321}">
                <p14:modId xmlns:p14="http://schemas.microsoft.com/office/powerpoint/2010/main" val="2061861838"/>
              </p:ext>
            </p:extLst>
          </p:nvPr>
        </p:nvGraphicFramePr>
        <p:xfrm>
          <a:off x="-154474" y="680301"/>
          <a:ext cx="5031274" cy="3404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84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5083"/>
            <a:ext cx="4258056" cy="584775"/>
          </a:xfrm>
          <a:prstGeom prst="rect">
            <a:avLst/>
          </a:prstGeom>
          <a:noFill/>
        </p:spPr>
        <p:txBody>
          <a:bodyPr wrap="square" rtlCol="0">
            <a:spAutoFit/>
          </a:bodyPr>
          <a:lstStyle/>
          <a:p>
            <a:r>
              <a:rPr lang="en-US" sz="3200" b="1" dirty="0">
                <a:solidFill>
                  <a:schemeClr val="bg1"/>
                </a:solidFill>
              </a:rPr>
              <a:t>Religious Context</a:t>
            </a:r>
          </a:p>
        </p:txBody>
      </p:sp>
      <p:sp>
        <p:nvSpPr>
          <p:cNvPr id="10" name="TextBox 9"/>
          <p:cNvSpPr txBox="1"/>
          <p:nvPr/>
        </p:nvSpPr>
        <p:spPr>
          <a:xfrm>
            <a:off x="304800" y="1371600"/>
            <a:ext cx="4267200" cy="4893647"/>
          </a:xfrm>
          <a:prstGeom prst="rect">
            <a:avLst/>
          </a:prstGeom>
          <a:noFill/>
          <a:ln>
            <a:solidFill>
              <a:schemeClr val="lt1">
                <a:hueOff val="0"/>
                <a:satOff val="0"/>
                <a:lumOff val="0"/>
              </a:schemeClr>
            </a:solidFill>
          </a:ln>
        </p:spPr>
        <p:txBody>
          <a:bodyPr wrap="square" rtlCol="0">
            <a:spAutoFit/>
          </a:bodyPr>
          <a:lstStyle/>
          <a:p>
            <a:pPr algn="ctr"/>
            <a:r>
              <a:rPr lang="en-US" b="1" dirty="0">
                <a:solidFill>
                  <a:schemeClr val="bg1"/>
                </a:solidFill>
              </a:rPr>
              <a:t>Existing Modality of Engagement between UNICEF Panama and Ecumenical and Interreligious Committee of Panama (COEPA)</a:t>
            </a:r>
          </a:p>
          <a:p>
            <a:pPr marL="285750" indent="-285750">
              <a:buFont typeface="Arial" panose="020B0604020202020204" pitchFamily="34" charset="0"/>
              <a:buChar char="•"/>
            </a:pPr>
            <a:r>
              <a:rPr lang="en-US" sz="1600" dirty="0">
                <a:solidFill>
                  <a:schemeClr val="bg1"/>
                </a:solidFill>
              </a:rPr>
              <a:t>Collaboration between COEPA and UNICEF Panama began in 2011, when UNICEF was invited to take part of the first celebration of the Day of Prayer and Action to End Violence Against Children (DPAC). </a:t>
            </a:r>
          </a:p>
          <a:p>
            <a:pPr marL="285750" indent="-285750">
              <a:buFont typeface="Arial" panose="020B0604020202020204" pitchFamily="34" charset="0"/>
              <a:buChar char="•"/>
            </a:pPr>
            <a:r>
              <a:rPr lang="en-US" sz="1600" dirty="0">
                <a:solidFill>
                  <a:schemeClr val="bg1"/>
                </a:solidFill>
              </a:rPr>
              <a:t>This was the starting point for ongoing work between both organizations, including components of public advocacy, adolescent participation &amp; training, media engagement, and interreligious presentations. </a:t>
            </a:r>
          </a:p>
          <a:p>
            <a:pPr marL="285750" indent="-285750">
              <a:buFont typeface="Arial" panose="020B0604020202020204" pitchFamily="34" charset="0"/>
              <a:buChar char="•"/>
            </a:pPr>
            <a:r>
              <a:rPr lang="en-US" sz="1600" dirty="0">
                <a:solidFill>
                  <a:schemeClr val="bg1"/>
                </a:solidFill>
              </a:rPr>
              <a:t>Religious leaders in Panama have a high level of trust and credibility, and with the know how of UNICEF, it is a good way to join forces to continue advocating for the end violence against children.</a:t>
            </a:r>
            <a:endParaRPr lang="en-US" sz="1600" dirty="0"/>
          </a:p>
        </p:txBody>
      </p:sp>
      <p:sp>
        <p:nvSpPr>
          <p:cNvPr id="2" name="TextBox 1"/>
          <p:cNvSpPr txBox="1"/>
          <p:nvPr/>
        </p:nvSpPr>
        <p:spPr>
          <a:xfrm>
            <a:off x="4847819" y="4267200"/>
            <a:ext cx="3882010" cy="430887"/>
          </a:xfrm>
          <a:prstGeom prst="rect">
            <a:avLst/>
          </a:prstGeom>
          <a:noFill/>
        </p:spPr>
        <p:txBody>
          <a:bodyPr wrap="square" rtlCol="0">
            <a:spAutoFit/>
          </a:bodyPr>
          <a:lstStyle/>
          <a:p>
            <a:r>
              <a:rPr lang="en-US" sz="1100" i="1" dirty="0">
                <a:solidFill>
                  <a:schemeClr val="bg1"/>
                </a:solidFill>
              </a:rPr>
              <a:t>Religious leaders from the Ecumenical and Interreligious committee of Panama during the closing event of DPAC 2016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029" y="1371600"/>
            <a:ext cx="3860800" cy="2895600"/>
          </a:xfrm>
          <a:prstGeom prst="rect">
            <a:avLst/>
          </a:prstGeom>
        </p:spPr>
      </p:pic>
    </p:spTree>
    <p:extLst>
      <p:ext uri="{BB962C8B-B14F-4D97-AF65-F5344CB8AC3E}">
        <p14:creationId xmlns:p14="http://schemas.microsoft.com/office/powerpoint/2010/main" val="274137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625"/>
            <a:ext cx="8372856" cy="461665"/>
          </a:xfrm>
          <a:prstGeom prst="rect">
            <a:avLst/>
          </a:prstGeom>
          <a:noFill/>
        </p:spPr>
        <p:txBody>
          <a:bodyPr wrap="square" rtlCol="0">
            <a:spAutoFit/>
          </a:bodyPr>
          <a:lstStyle/>
          <a:p>
            <a:r>
              <a:rPr lang="en-US" sz="2400" b="1" dirty="0">
                <a:solidFill>
                  <a:prstClr val="white"/>
                </a:solidFill>
              </a:rPr>
              <a:t>Key Components of Engagement With Faith Actors on SBCC</a:t>
            </a:r>
          </a:p>
        </p:txBody>
      </p:sp>
      <p:graphicFrame>
        <p:nvGraphicFramePr>
          <p:cNvPr id="3" name="Diagram 2"/>
          <p:cNvGraphicFramePr/>
          <p:nvPr>
            <p:extLst>
              <p:ext uri="{D42A27DB-BD31-4B8C-83A1-F6EECF244321}">
                <p14:modId xmlns:p14="http://schemas.microsoft.com/office/powerpoint/2010/main" val="1130423308"/>
              </p:ext>
            </p:extLst>
          </p:nvPr>
        </p:nvGraphicFramePr>
        <p:xfrm>
          <a:off x="2514600" y="473290"/>
          <a:ext cx="6078215"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1981200"/>
            <a:ext cx="1600200" cy="369332"/>
          </a:xfrm>
          <a:prstGeom prst="rect">
            <a:avLst/>
          </a:prstGeom>
          <a:noFill/>
        </p:spPr>
        <p:txBody>
          <a:bodyPr wrap="square" rtlCol="0">
            <a:spAutoFit/>
          </a:bodyPr>
          <a:lstStyle/>
          <a:p>
            <a:r>
              <a:rPr lang="en-US" dirty="0">
                <a:solidFill>
                  <a:schemeClr val="bg1"/>
                </a:solidFill>
              </a:rPr>
              <a:t>Components</a:t>
            </a:r>
          </a:p>
        </p:txBody>
      </p:sp>
      <p:sp>
        <p:nvSpPr>
          <p:cNvPr id="7" name="TextBox 6"/>
          <p:cNvSpPr txBox="1"/>
          <p:nvPr/>
        </p:nvSpPr>
        <p:spPr>
          <a:xfrm>
            <a:off x="381000" y="3258277"/>
            <a:ext cx="1517195" cy="1200329"/>
          </a:xfrm>
          <a:prstGeom prst="rect">
            <a:avLst/>
          </a:prstGeom>
          <a:noFill/>
        </p:spPr>
        <p:txBody>
          <a:bodyPr wrap="square" rtlCol="0">
            <a:spAutoFit/>
          </a:bodyPr>
          <a:lstStyle/>
          <a:p>
            <a:r>
              <a:rPr lang="en-US" dirty="0">
                <a:solidFill>
                  <a:schemeClr val="bg1"/>
                </a:solidFill>
              </a:rPr>
              <a:t>Main Participants/Target Groups</a:t>
            </a:r>
          </a:p>
        </p:txBody>
      </p:sp>
      <p:sp>
        <p:nvSpPr>
          <p:cNvPr id="5" name="Arrow: Right 4"/>
          <p:cNvSpPr/>
          <p:nvPr/>
        </p:nvSpPr>
        <p:spPr>
          <a:xfrm>
            <a:off x="1898195" y="1981200"/>
            <a:ext cx="540205" cy="369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a:off x="1898195" y="3505200"/>
            <a:ext cx="540205" cy="3532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66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59" y="228600"/>
            <a:ext cx="9439656" cy="584775"/>
          </a:xfrm>
          <a:prstGeom prst="rect">
            <a:avLst/>
          </a:prstGeom>
          <a:noFill/>
        </p:spPr>
        <p:txBody>
          <a:bodyPr wrap="square" rtlCol="0">
            <a:spAutoFit/>
          </a:bodyPr>
          <a:lstStyle/>
          <a:p>
            <a:r>
              <a:rPr lang="en-US" sz="3200" b="1" dirty="0">
                <a:solidFill>
                  <a:schemeClr val="bg1"/>
                </a:solidFill>
              </a:rPr>
              <a:t>Key Expected Outcomes of Faith for SBCC Initiatives</a:t>
            </a:r>
          </a:p>
        </p:txBody>
      </p:sp>
      <p:graphicFrame>
        <p:nvGraphicFramePr>
          <p:cNvPr id="3" name="Diagram 2"/>
          <p:cNvGraphicFramePr/>
          <p:nvPr>
            <p:extLst>
              <p:ext uri="{D42A27DB-BD31-4B8C-83A1-F6EECF244321}">
                <p14:modId xmlns:p14="http://schemas.microsoft.com/office/powerpoint/2010/main" val="3464455353"/>
              </p:ext>
            </p:extLst>
          </p:nvPr>
        </p:nvGraphicFramePr>
        <p:xfrm>
          <a:off x="304827" y="1219200"/>
          <a:ext cx="822957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65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schemeClr val="bg1"/>
                </a:solidFill>
              </a:rPr>
              <a:t>Implementation Strategies/ Faith-Based Mechanisms / Materials</a:t>
            </a:r>
          </a:p>
        </p:txBody>
      </p:sp>
      <p:sp>
        <p:nvSpPr>
          <p:cNvPr id="3" name="TextBox 2"/>
          <p:cNvSpPr txBox="1"/>
          <p:nvPr/>
        </p:nvSpPr>
        <p:spPr>
          <a:xfrm>
            <a:off x="227234" y="838200"/>
            <a:ext cx="5486400" cy="369332"/>
          </a:xfrm>
          <a:prstGeom prst="rect">
            <a:avLst/>
          </a:prstGeom>
          <a:noFill/>
        </p:spPr>
        <p:txBody>
          <a:bodyPr wrap="square" rtlCol="0">
            <a:spAutoFit/>
          </a:bodyPr>
          <a:lstStyle/>
          <a:p>
            <a:r>
              <a:rPr lang="en-US" b="1" dirty="0">
                <a:solidFill>
                  <a:schemeClr val="bg1"/>
                </a:solidFill>
              </a:rPr>
              <a:t>Youth assembly</a:t>
            </a:r>
          </a:p>
        </p:txBody>
      </p:sp>
      <p:sp>
        <p:nvSpPr>
          <p:cNvPr id="4" name="TextBox 3"/>
          <p:cNvSpPr txBox="1"/>
          <p:nvPr/>
        </p:nvSpPr>
        <p:spPr>
          <a:xfrm>
            <a:off x="218592" y="1371600"/>
            <a:ext cx="5344008" cy="5355312"/>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COEPA</a:t>
            </a:r>
            <a:r>
              <a:rPr lang="en-CA" dirty="0">
                <a:solidFill>
                  <a:schemeClr val="bg1"/>
                </a:solidFill>
              </a:rPr>
              <a:t> and </a:t>
            </a:r>
            <a:r>
              <a:rPr lang="en-CA" b="1" dirty="0">
                <a:solidFill>
                  <a:schemeClr val="bg1"/>
                </a:solidFill>
              </a:rPr>
              <a:t>UNICEF</a:t>
            </a:r>
            <a:r>
              <a:rPr lang="en-CA" dirty="0">
                <a:solidFill>
                  <a:schemeClr val="bg1"/>
                </a:solidFill>
              </a:rPr>
              <a:t> established the youth assembly to provide a space where children participation is fomented, It also allowed children to express proposals on how work with children should take place</a:t>
            </a:r>
          </a:p>
          <a:p>
            <a:endParaRPr lang="en-CA" dirty="0">
              <a:solidFill>
                <a:schemeClr val="bg1"/>
              </a:solidFill>
            </a:endParaRPr>
          </a:p>
          <a:p>
            <a:pPr marL="285750" indent="-285750">
              <a:buFont typeface="Arial" panose="020B0604020202020204" pitchFamily="34" charset="0"/>
              <a:buChar char="•"/>
            </a:pPr>
            <a:r>
              <a:rPr lang="en-CA" dirty="0">
                <a:solidFill>
                  <a:schemeClr val="bg1"/>
                </a:solidFill>
              </a:rPr>
              <a:t>Children from the different FBO would be trained on the importance of their participation, using the </a:t>
            </a:r>
            <a:r>
              <a:rPr lang="en-CA" b="1" dirty="0">
                <a:solidFill>
                  <a:schemeClr val="bg1"/>
                </a:solidFill>
              </a:rPr>
              <a:t>Learning to Live Together methodology </a:t>
            </a:r>
            <a:r>
              <a:rPr lang="en-CA" dirty="0">
                <a:solidFill>
                  <a:schemeClr val="bg1"/>
                </a:solidFill>
              </a:rPr>
              <a:t>from </a:t>
            </a:r>
            <a:r>
              <a:rPr lang="en-CA" dirty="0" err="1">
                <a:solidFill>
                  <a:schemeClr val="bg1"/>
                </a:solidFill>
              </a:rPr>
              <a:t>Arigatou</a:t>
            </a:r>
            <a:r>
              <a:rPr lang="en-CA" dirty="0">
                <a:solidFill>
                  <a:schemeClr val="bg1"/>
                </a:solidFill>
              </a:rPr>
              <a:t> GNRC (co created with </a:t>
            </a:r>
            <a:r>
              <a:rPr lang="en-CA" dirty="0" err="1">
                <a:solidFill>
                  <a:schemeClr val="bg1"/>
                </a:solidFill>
              </a:rPr>
              <a:t>Unicef</a:t>
            </a:r>
            <a:r>
              <a:rPr lang="en-CA" dirty="0">
                <a:solidFill>
                  <a:schemeClr val="bg1"/>
                </a:solidFill>
              </a:rPr>
              <a:t>), which contemplates topics such as leadership, collaboration, values such as respect, empathy, responsibility and others. </a:t>
            </a:r>
          </a:p>
          <a:p>
            <a:endParaRPr lang="en-CA" dirty="0">
              <a:solidFill>
                <a:schemeClr val="bg1"/>
              </a:solidFill>
            </a:endParaRPr>
          </a:p>
          <a:p>
            <a:pPr marL="285750" indent="-285750">
              <a:buFont typeface="Arial" panose="020B0604020202020204" pitchFamily="34" charset="0"/>
              <a:buChar char="•"/>
            </a:pPr>
            <a:r>
              <a:rPr lang="en-CA" dirty="0">
                <a:solidFill>
                  <a:schemeClr val="bg1"/>
                </a:solidFill>
              </a:rPr>
              <a:t>The assembly meets periodically to renew their commitments to continue working to end violence against children, and the children who are members of this group are then the spokesperson during the DPAC campaign.</a:t>
            </a: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022866"/>
            <a:ext cx="2001633" cy="19489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590800"/>
            <a:ext cx="2743200" cy="197073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3634" y="4267200"/>
            <a:ext cx="2209800" cy="1587579"/>
          </a:xfrm>
          <a:prstGeom prst="rect">
            <a:avLst/>
          </a:prstGeom>
        </p:spPr>
      </p:pic>
    </p:spTree>
    <p:extLst>
      <p:ext uri="{BB962C8B-B14F-4D97-AF65-F5344CB8AC3E}">
        <p14:creationId xmlns:p14="http://schemas.microsoft.com/office/powerpoint/2010/main" val="125438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11468" y="838200"/>
            <a:ext cx="1693532" cy="1477328"/>
          </a:xfrm>
          <a:prstGeom prst="rect">
            <a:avLst/>
          </a:prstGeom>
          <a:noFill/>
        </p:spPr>
        <p:txBody>
          <a:bodyPr wrap="square" rtlCol="0">
            <a:spAutoFit/>
          </a:bodyPr>
          <a:lstStyle/>
          <a:p>
            <a:r>
              <a:rPr lang="en-US" b="1" dirty="0">
                <a:solidFill>
                  <a:prstClr val="white"/>
                </a:solidFill>
              </a:rPr>
              <a:t>Day of Prayer and Action for Children (DPAC) – FBO leaders as advocates</a:t>
            </a:r>
          </a:p>
        </p:txBody>
      </p:sp>
      <p:sp>
        <p:nvSpPr>
          <p:cNvPr id="4" name="TextBox 3"/>
          <p:cNvSpPr txBox="1"/>
          <p:nvPr/>
        </p:nvSpPr>
        <p:spPr>
          <a:xfrm>
            <a:off x="423421" y="4114800"/>
            <a:ext cx="8382000" cy="2062103"/>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rPr>
              <a:t>During the month of the celebration of Day of Prayer and Action for Children (DPAC – Nov. 20th), all leaders of the different FBO participating in COEPA will include a message on EVAC and DPAC during their religious services.</a:t>
            </a:r>
            <a:endParaRPr lang="en-US" sz="1600" dirty="0">
              <a:solidFill>
                <a:schemeClr val="bg1"/>
              </a:solidFill>
            </a:endParaRPr>
          </a:p>
          <a:p>
            <a:pPr marL="285750" indent="-285750">
              <a:buFont typeface="Arial" panose="020B0604020202020204" pitchFamily="34" charset="0"/>
              <a:buChar char="•"/>
            </a:pPr>
            <a:r>
              <a:rPr lang="en-CA" sz="1600" dirty="0">
                <a:solidFill>
                  <a:schemeClr val="bg1"/>
                </a:solidFill>
              </a:rPr>
              <a:t>The closing of the campaign (which has a duration of a month) includes two key events: one is a catholic mass (which is televised nationwide) chaired by the archbishop of Panama and has the participation of the leaders of the different FBO; the other event is an interreligious event where children and leaders gather together to offer a prayer according to their tradition, for peace and ending violence.</a:t>
            </a:r>
            <a:endParaRPr lang="en-US" sz="1600"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4074"/>
          <a:stretch/>
        </p:blipFill>
        <p:spPr>
          <a:xfrm>
            <a:off x="2132080" y="875040"/>
            <a:ext cx="6004188" cy="3239760"/>
          </a:xfrm>
          <a:prstGeom prst="rect">
            <a:avLst/>
          </a:prstGeom>
        </p:spPr>
      </p:pic>
    </p:spTree>
    <p:extLst>
      <p:ext uri="{BB962C8B-B14F-4D97-AF65-F5344CB8AC3E}">
        <p14:creationId xmlns:p14="http://schemas.microsoft.com/office/powerpoint/2010/main" val="428347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11468" y="735985"/>
            <a:ext cx="5046332" cy="646331"/>
          </a:xfrm>
          <a:prstGeom prst="rect">
            <a:avLst/>
          </a:prstGeom>
          <a:noFill/>
        </p:spPr>
        <p:txBody>
          <a:bodyPr wrap="square" rtlCol="0">
            <a:spAutoFit/>
          </a:bodyPr>
          <a:lstStyle/>
          <a:p>
            <a:r>
              <a:rPr lang="en-US" b="1" dirty="0">
                <a:solidFill>
                  <a:prstClr val="white"/>
                </a:solidFill>
              </a:rPr>
              <a:t>Media – FBO leaders and children advocate on EVAC</a:t>
            </a:r>
          </a:p>
        </p:txBody>
      </p:sp>
      <p:sp>
        <p:nvSpPr>
          <p:cNvPr id="4" name="TextBox 3"/>
          <p:cNvSpPr txBox="1"/>
          <p:nvPr/>
        </p:nvSpPr>
        <p:spPr>
          <a:xfrm>
            <a:off x="250313" y="1524000"/>
            <a:ext cx="4785926" cy="4247317"/>
          </a:xfrm>
          <a:prstGeom prst="rect">
            <a:avLst/>
          </a:prstGeom>
          <a:noFill/>
        </p:spPr>
        <p:txBody>
          <a:bodyPr wrap="square" rtlCol="0">
            <a:spAutoFit/>
          </a:bodyPr>
          <a:lstStyle/>
          <a:p>
            <a:r>
              <a:rPr lang="en-CA" dirty="0">
                <a:solidFill>
                  <a:schemeClr val="bg1"/>
                </a:solidFill>
              </a:rPr>
              <a:t>Every year, UNICEF collaborates with COEPA on the campaign Day of Prayer and Action for Children (DPAC), to advocate on ending violence against children. The campaign includes a series of media activities:</a:t>
            </a:r>
            <a:endParaRPr lang="en-US" dirty="0">
              <a:solidFill>
                <a:schemeClr val="bg1"/>
              </a:solidFill>
            </a:endParaRPr>
          </a:p>
          <a:p>
            <a:pPr marL="285750" lvl="0" indent="-285750">
              <a:buFont typeface="Arial" panose="020B0604020202020204" pitchFamily="34" charset="0"/>
              <a:buChar char="•"/>
            </a:pPr>
            <a:r>
              <a:rPr lang="en-GB" dirty="0">
                <a:solidFill>
                  <a:schemeClr val="bg1"/>
                </a:solidFill>
              </a:rPr>
              <a:t>Children and religious leaders as spokesperson on EVAC media tour; including spaces on prime-time TV, radio, and print media</a:t>
            </a:r>
            <a:endParaRPr lang="en-US" dirty="0">
              <a:solidFill>
                <a:schemeClr val="bg1"/>
              </a:solidFill>
            </a:endParaRPr>
          </a:p>
          <a:p>
            <a:pPr marL="285750" lvl="0" indent="-285750">
              <a:buFont typeface="Arial" panose="020B0604020202020204" pitchFamily="34" charset="0"/>
              <a:buChar char="•"/>
            </a:pPr>
            <a:r>
              <a:rPr lang="en-GB" dirty="0">
                <a:solidFill>
                  <a:schemeClr val="bg1"/>
                </a:solidFill>
              </a:rPr>
              <a:t>A public statement signed by the senior leaders of the FBO in all print media in Panama advocating on EVAC</a:t>
            </a:r>
            <a:endParaRPr lang="en-US" dirty="0">
              <a:solidFill>
                <a:schemeClr val="bg1"/>
              </a:solidFill>
            </a:endParaRPr>
          </a:p>
          <a:p>
            <a:pPr marL="285750" indent="-285750">
              <a:buFont typeface="Arial" panose="020B0604020202020204" pitchFamily="34" charset="0"/>
              <a:buChar char="•"/>
            </a:pPr>
            <a:r>
              <a:rPr lang="en-CA" dirty="0">
                <a:solidFill>
                  <a:schemeClr val="bg1"/>
                </a:solidFill>
              </a:rPr>
              <a:t>UNICEF provides technical information including data on children, through its staff for training on children's rights</a:t>
            </a: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618" y="2960150"/>
            <a:ext cx="1977049" cy="2558534"/>
          </a:xfrm>
          <a:prstGeom prst="rect">
            <a:avLst/>
          </a:prstGeom>
        </p:spPr>
      </p:pic>
      <p:sp>
        <p:nvSpPr>
          <p:cNvPr id="7" name="TextBox 6"/>
          <p:cNvSpPr txBox="1"/>
          <p:nvPr/>
        </p:nvSpPr>
        <p:spPr>
          <a:xfrm>
            <a:off x="5421984" y="5536752"/>
            <a:ext cx="3429000" cy="307777"/>
          </a:xfrm>
          <a:prstGeom prst="rect">
            <a:avLst/>
          </a:prstGeom>
          <a:noFill/>
        </p:spPr>
        <p:txBody>
          <a:bodyPr wrap="square" rtlCol="0">
            <a:spAutoFit/>
          </a:bodyPr>
          <a:lstStyle/>
          <a:p>
            <a:r>
              <a:rPr lang="en-US" sz="1400" i="1" dirty="0">
                <a:solidFill>
                  <a:schemeClr val="bg1"/>
                </a:solidFill>
              </a:rPr>
              <a:t>Examples of the DPAC campaign materials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207" y="744918"/>
            <a:ext cx="2819400" cy="1717819"/>
          </a:xfrm>
          <a:prstGeom prst="rect">
            <a:avLst/>
          </a:prstGeom>
        </p:spPr>
      </p:pic>
      <p:pic>
        <p:nvPicPr>
          <p:cNvPr id="5" name="Picture 4"/>
          <p:cNvPicPr>
            <a:picLocks noChangeAspect="1"/>
          </p:cNvPicPr>
          <p:nvPr/>
        </p:nvPicPr>
        <p:blipFill rotWithShape="1">
          <a:blip r:embed="rId4"/>
          <a:srcRect l="31667" t="18889" r="47500" b="7037"/>
          <a:stretch/>
        </p:blipFill>
        <p:spPr>
          <a:xfrm>
            <a:off x="7136484" y="1382316"/>
            <a:ext cx="1905000" cy="3810000"/>
          </a:xfrm>
          <a:prstGeom prst="rect">
            <a:avLst/>
          </a:prstGeom>
        </p:spPr>
      </p:pic>
    </p:spTree>
    <p:extLst>
      <p:ext uri="{BB962C8B-B14F-4D97-AF65-F5344CB8AC3E}">
        <p14:creationId xmlns:p14="http://schemas.microsoft.com/office/powerpoint/2010/main" val="1124848673"/>
      </p:ext>
    </p:extLst>
  </p:cSld>
  <p:clrMapOvr>
    <a:masterClrMapping/>
  </p:clrMapOvr>
</p:sld>
</file>

<file path=ppt/theme/theme1.xml><?xml version="1.0" encoding="utf-8"?>
<a:theme xmlns:a="http://schemas.openxmlformats.org/drawingml/2006/main" name="Cr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r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6017</TotalTime>
  <Words>1702</Words>
  <Application>Microsoft Office PowerPoint</Application>
  <PresentationFormat>On-screen Show (4:3)</PresentationFormat>
  <Paragraphs>131</Paragraphs>
  <Slides>16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MS PGothic</vt:lpstr>
      <vt:lpstr>Arial</vt:lpstr>
      <vt:lpstr>Calibri</vt:lpstr>
      <vt:lpstr>Calibri Light</vt:lpstr>
      <vt:lpstr>Franklin Gothic Book</vt:lpstr>
      <vt:lpstr>Franklin Gothic Heavy</vt:lpstr>
      <vt:lpstr>Crop</vt:lpstr>
      <vt:lpstr>1_Office Theme</vt:lpstr>
      <vt:lpstr>2_Crop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Kerida McDonald</dc:creator>
  <cp:lastModifiedBy>Lizia Lu Archibold</cp:lastModifiedBy>
  <cp:revision>152</cp:revision>
  <cp:lastPrinted>2018-07-06T18:01:11Z</cp:lastPrinted>
  <dcterms:created xsi:type="dcterms:W3CDTF">2017-11-20T15:33:16Z</dcterms:created>
  <dcterms:modified xsi:type="dcterms:W3CDTF">2018-07-09T07:59:50Z</dcterms:modified>
</cp:coreProperties>
</file>