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940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Sri Lanka 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677650"/>
              </p:ext>
            </p:extLst>
          </p:nvPr>
        </p:nvGraphicFramePr>
        <p:xfrm>
          <a:off x="838200" y="1658357"/>
          <a:ext cx="10515600" cy="5153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NCPA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UNICEF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Women and Child Affairs , Ministry of </a:t>
                      </a:r>
                      <a:r>
                        <a:rPr lang="en-GB" dirty="0" err="1"/>
                        <a:t>Buddhhasana</a:t>
                      </a:r>
                      <a:r>
                        <a:rPr lang="en-GB" dirty="0"/>
                        <a:t> and Religious affairs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Sarvodaya, World Vision, ADRA, SLCR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National, Subnational , Grassroots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Caritas, All Ceylon </a:t>
                      </a:r>
                      <a:r>
                        <a:rPr lang="en-GB" dirty="0" err="1"/>
                        <a:t>Jaimathul</a:t>
                      </a:r>
                      <a:r>
                        <a:rPr lang="en-GB" dirty="0"/>
                        <a:t> Ulama, Muslim Aid, </a:t>
                      </a:r>
                      <a:r>
                        <a:rPr lang="en-GB" dirty="0" err="1"/>
                        <a:t>Zam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Zam</a:t>
                      </a:r>
                      <a:r>
                        <a:rPr lang="en-GB" dirty="0"/>
                        <a:t> Foundation, </a:t>
                      </a:r>
                      <a:r>
                        <a:rPr lang="en-GB" dirty="0" err="1"/>
                        <a:t>Lakrivi</a:t>
                      </a:r>
                      <a:r>
                        <a:rPr lang="en-GB" dirty="0"/>
                        <a:t> Children Movement , Church of Ceylon Board of Education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National, Subnational , Grassroots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YMCA, YMWA, YMBA, YMBA, </a:t>
                      </a:r>
                      <a:r>
                        <a:rPr lang="en-GB" dirty="0" err="1"/>
                        <a:t>Dharmashakthy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National, Subnational , Grassroots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All Ceylon Hindu Congress, Hindu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National, Subnational , Grassroots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/>
                        <a:t>Samatta</a:t>
                      </a:r>
                      <a:r>
                        <a:rPr lang="en-GB" dirty="0"/>
                        <a:t> Sarana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202683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NCEASL, NCC, Leads,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891084"/>
              </p:ext>
            </p:extLst>
          </p:nvPr>
        </p:nvGraphicFramePr>
        <p:xfrm>
          <a:off x="851210" y="3290732"/>
          <a:ext cx="10400370" cy="3115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UNICEF &amp; Sarvodaya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Milar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</a:t>
                      </a:r>
                      <a:r>
                        <a:rPr lang="en-GB" dirty="0" err="1"/>
                        <a:t>Buddhasanana</a:t>
                      </a:r>
                      <a:r>
                        <a:rPr lang="en-GB" dirty="0"/>
                        <a:t> and Religious affairs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Secretary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SLCRP, NPC, Diocese of Colombo interfaith Desk and Methodist Church, CCC-ACJU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Jehan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Christobel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4,4, 3,3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Inter Religious peace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Jayaweera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59905"/>
              </p:ext>
            </p:extLst>
          </p:nvPr>
        </p:nvGraphicFramePr>
        <p:xfrm>
          <a:off x="851210" y="3290732"/>
          <a:ext cx="10400370" cy="3115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CCC-ACJU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Arkam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Nooramith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Congress of Religion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Ven.Dr</a:t>
                      </a:r>
                      <a:r>
                        <a:rPr lang="en-GB" dirty="0"/>
                        <a:t>. </a:t>
                      </a:r>
                      <a:r>
                        <a:rPr lang="en-GB" dirty="0" err="1"/>
                        <a:t>Ittapana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Religions for responsible governance SLCRP, NPC, Diocese of Colombo interfaith Desk and Methodist Church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Dr.</a:t>
                      </a:r>
                      <a:r>
                        <a:rPr lang="en-GB" dirty="0"/>
                        <a:t> Tara De Mel, Bishop of Colombo, </a:t>
                      </a:r>
                      <a:r>
                        <a:rPr lang="en-GB"/>
                        <a:t>Rev Ebenezer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2,4,4,3,3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Global Network for religions for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Dr.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Vinya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Set up a national Coordination unit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Regular meetings to share the knowledge and data regarding the work carried out in the filed.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Capacity building for the faith actors </a:t>
            </a:r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469</Words>
  <Application>Microsoft Macintosh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Sri Lanka 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Raghu Balachandran</cp:lastModifiedBy>
  <cp:revision>29</cp:revision>
  <dcterms:created xsi:type="dcterms:W3CDTF">2022-05-09T05:36:56Z</dcterms:created>
  <dcterms:modified xsi:type="dcterms:W3CDTF">2022-05-09T09:22:21Z</dcterms:modified>
</cp:coreProperties>
</file>