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90" r:id="rId2"/>
    <p:sldMasterId id="2147483821" r:id="rId3"/>
  </p:sldMasterIdLst>
  <p:notesMasterIdLst>
    <p:notesMasterId r:id="rId18"/>
  </p:notesMasterIdLst>
  <p:handoutMasterIdLst>
    <p:handoutMasterId r:id="rId19"/>
  </p:handoutMasterIdLst>
  <p:sldIdLst>
    <p:sldId id="330" r:id="rId4"/>
    <p:sldId id="315" r:id="rId5"/>
    <p:sldId id="311" r:id="rId6"/>
    <p:sldId id="340" r:id="rId7"/>
    <p:sldId id="339" r:id="rId8"/>
    <p:sldId id="341" r:id="rId9"/>
    <p:sldId id="342" r:id="rId10"/>
    <p:sldId id="336" r:id="rId11"/>
    <p:sldId id="343" r:id="rId12"/>
    <p:sldId id="335" r:id="rId13"/>
    <p:sldId id="326" r:id="rId14"/>
    <p:sldId id="327" r:id="rId15"/>
    <p:sldId id="345" r:id="rId16"/>
    <p:sldId id="344" r:id="rId1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la Mabona" initials="MM" lastIdx="1" clrIdx="0">
    <p:extLst>
      <p:ext uri="{19B8F6BF-5375-455C-9EA6-DF929625EA0E}">
        <p15:presenceInfo xmlns:p15="http://schemas.microsoft.com/office/powerpoint/2012/main" userId="S-1-5-21-889838981-920820592-1903951286-6906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09" autoAdjust="0"/>
    <p:restoredTop sz="93899" autoAdjust="0"/>
  </p:normalViewPr>
  <p:slideViewPr>
    <p:cSldViewPr>
      <p:cViewPr varScale="1">
        <p:scale>
          <a:sx n="64" d="100"/>
          <a:sy n="64" d="100"/>
        </p:scale>
        <p:origin x="1160"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cap="none" spc="20" baseline="0">
                <a:solidFill>
                  <a:schemeClr val="bg1"/>
                </a:solidFill>
                <a:latin typeface="+mn-lt"/>
                <a:ea typeface="+mn-ea"/>
                <a:cs typeface="+mn-cs"/>
              </a:defRPr>
            </a:pPr>
            <a:r>
              <a:rPr lang="en-US" sz="1700" dirty="0">
                <a:solidFill>
                  <a:schemeClr val="bg1"/>
                </a:solidFill>
              </a:rPr>
              <a:t>Population by Religious Affiliations</a:t>
            </a:r>
          </a:p>
        </c:rich>
      </c:tx>
      <c:overlay val="0"/>
      <c:spPr>
        <a:noFill/>
        <a:ln>
          <a:noFill/>
        </a:ln>
        <a:effectLst/>
      </c:spPr>
      <c:txPr>
        <a:bodyPr rot="0" spcFirstLastPara="1" vertOverflow="ellipsis" vert="horz" wrap="square" anchor="ctr" anchorCtr="1"/>
        <a:lstStyle/>
        <a:p>
          <a:pPr>
            <a:defRPr sz="1700" b="0" i="0" u="none" strike="noStrike" kern="1200" cap="none" spc="20" baseline="0">
              <a:solidFill>
                <a:schemeClr val="bg1"/>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gradFill rotWithShape="1">
                <a:gsLst>
                  <a:gs pos="0">
                    <a:schemeClr val="accent1">
                      <a:tint val="67000"/>
                      <a:satMod val="105000"/>
                      <a:lumMod val="110000"/>
                    </a:schemeClr>
                  </a:gs>
                  <a:gs pos="50000">
                    <a:schemeClr val="accent1">
                      <a:tint val="73000"/>
                      <a:satMod val="103000"/>
                      <a:lumMod val="105000"/>
                    </a:schemeClr>
                  </a:gs>
                  <a:gs pos="100000">
                    <a:schemeClr val="accent1">
                      <a:tint val="81000"/>
                      <a:satMod val="109000"/>
                      <a:lumMod val="105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EC5D-4B14-BC06-D3E0434683BA}"/>
              </c:ext>
            </c:extLst>
          </c:dPt>
          <c:dPt>
            <c:idx val="1"/>
            <c:bubble3D val="0"/>
            <c:spPr>
              <a:gradFill rotWithShape="1">
                <a:gsLst>
                  <a:gs pos="0">
                    <a:schemeClr val="accent2">
                      <a:tint val="67000"/>
                      <a:satMod val="105000"/>
                      <a:lumMod val="110000"/>
                    </a:schemeClr>
                  </a:gs>
                  <a:gs pos="50000">
                    <a:schemeClr val="accent2">
                      <a:tint val="73000"/>
                      <a:satMod val="103000"/>
                      <a:lumMod val="105000"/>
                    </a:schemeClr>
                  </a:gs>
                  <a:gs pos="100000">
                    <a:schemeClr val="accent2">
                      <a:tint val="81000"/>
                      <a:satMod val="109000"/>
                      <a:lumMod val="105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EC5D-4B14-BC06-D3E0434683BA}"/>
              </c:ext>
            </c:extLst>
          </c:dPt>
          <c:dPt>
            <c:idx val="2"/>
            <c:bubble3D val="0"/>
            <c:spPr>
              <a:gradFill rotWithShape="1">
                <a:gsLst>
                  <a:gs pos="0">
                    <a:schemeClr val="accent3">
                      <a:tint val="67000"/>
                      <a:satMod val="105000"/>
                      <a:lumMod val="110000"/>
                    </a:schemeClr>
                  </a:gs>
                  <a:gs pos="50000">
                    <a:schemeClr val="accent3">
                      <a:tint val="73000"/>
                      <a:satMod val="103000"/>
                      <a:lumMod val="105000"/>
                    </a:schemeClr>
                  </a:gs>
                  <a:gs pos="100000">
                    <a:schemeClr val="accent3">
                      <a:tint val="81000"/>
                      <a:satMod val="109000"/>
                      <a:lumMod val="105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EC5D-4B14-BC06-D3E0434683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Christianity</c:v>
                </c:pt>
                <c:pt idx="1">
                  <c:v>Islam</c:v>
                </c:pt>
                <c:pt idx="2">
                  <c:v>Religiously Unaffiliated</c:v>
                </c:pt>
              </c:strCache>
            </c:strRef>
          </c:cat>
          <c:val>
            <c:numRef>
              <c:f>Sheet1!$B$2:$B$4</c:f>
              <c:numCache>
                <c:formatCode>General</c:formatCode>
                <c:ptCount val="3"/>
                <c:pt idx="0">
                  <c:v>82.8</c:v>
                </c:pt>
                <c:pt idx="1">
                  <c:v>13</c:v>
                </c:pt>
                <c:pt idx="2">
                  <c:v>2.5</c:v>
                </c:pt>
              </c:numCache>
            </c:numRef>
          </c:val>
          <c:extLst>
            <c:ext xmlns:c16="http://schemas.microsoft.com/office/drawing/2014/chart" uri="{C3380CC4-5D6E-409C-BE32-E72D297353CC}">
              <c16:uniqueId val="{00000000-7A6B-4780-A54B-2AB12E23309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6-29T18:49:37.287" idx="1">
    <p:pos x="10" y="10"/>
    <p:text>This slide is too 'loud' or overloaded. suggest just highlighting the broader figues and just speak on the rest</p:text>
    <p:extLst>
      <p:ext uri="{C676402C-5697-4E1C-873F-D02D1690AC5C}">
        <p15:threadingInfo xmlns:p15="http://schemas.microsoft.com/office/powerpoint/2012/main" timeZoneBias="-12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0.png"/></Relationships>
</file>

<file path=ppt/diagrams/_rels/data5.xml.rels><?xml version="1.0" encoding="UTF-8" standalone="yes"?>
<Relationships xmlns="http://schemas.openxmlformats.org/package/2006/relationships"><Relationship Id="rId1" Type="http://schemas.openxmlformats.org/officeDocument/2006/relationships/image" Target="../media/image12.png"/></Relationships>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5911C-E9A5-4509-AB4A-914756C7723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EBF048ED-9B42-430B-A8D7-85F34386FEBE}">
      <dgm:prSet phldrT="[Text]"/>
      <dgm:spPr/>
      <dgm:t>
        <a:bodyPr/>
        <a:lstStyle/>
        <a:p>
          <a:r>
            <a:rPr lang="en-US" dirty="0"/>
            <a:t>600 Churches, 2,500 Madrasas/Mosques etc.</a:t>
          </a:r>
        </a:p>
      </dgm:t>
    </dgm:pt>
    <dgm:pt modelId="{0C38E312-F83F-456B-9794-A43C9E01980D}" type="parTrans" cxnId="{A0150ADC-84D7-44F2-A5CF-1832B48CA990}">
      <dgm:prSet/>
      <dgm:spPr/>
      <dgm:t>
        <a:bodyPr/>
        <a:lstStyle/>
        <a:p>
          <a:endParaRPr lang="en-US"/>
        </a:p>
      </dgm:t>
    </dgm:pt>
    <dgm:pt modelId="{DC29B951-BC46-44B1-A7E9-6988C3336B23}" type="sibTrans" cxnId="{A0150ADC-84D7-44F2-A5CF-1832B48CA990}">
      <dgm:prSet/>
      <dgm:spPr/>
      <dgm:t>
        <a:bodyPr/>
        <a:lstStyle/>
        <a:p>
          <a:endParaRPr lang="en-US"/>
        </a:p>
      </dgm:t>
    </dgm:pt>
    <dgm:pt modelId="{B5CDFF77-34A0-425A-A30F-24AC86C77812}">
      <dgm:prSet phldrT="[Text]"/>
      <dgm:spPr/>
      <dgm:t>
        <a:bodyPr/>
        <a:lstStyle/>
        <a:p>
          <a:r>
            <a:rPr lang="en-US" dirty="0"/>
            <a:t>37% Religion-Based Schools/Universities</a:t>
          </a:r>
        </a:p>
      </dgm:t>
    </dgm:pt>
    <dgm:pt modelId="{0917EA0D-A77A-4EB5-A5D4-51D7122B7BEF}" type="sibTrans" cxnId="{163EA81E-80BB-4FC5-AC75-51ADD1687FC8}">
      <dgm:prSet/>
      <dgm:spPr/>
      <dgm:t>
        <a:bodyPr/>
        <a:lstStyle/>
        <a:p>
          <a:endParaRPr lang="en-US"/>
        </a:p>
      </dgm:t>
    </dgm:pt>
    <dgm:pt modelId="{A7A86A00-6937-49DD-BBF0-75CD8FA74708}" type="parTrans" cxnId="{163EA81E-80BB-4FC5-AC75-51ADD1687FC8}">
      <dgm:prSet/>
      <dgm:spPr/>
      <dgm:t>
        <a:bodyPr/>
        <a:lstStyle/>
        <a:p>
          <a:endParaRPr lang="en-US"/>
        </a:p>
      </dgm:t>
    </dgm:pt>
    <dgm:pt modelId="{809E7ACC-0E4E-4A94-AECD-6A1105913B4D}">
      <dgm:prSet phldrT="[Text]"/>
      <dgm:spPr/>
      <dgm:t>
        <a:bodyPr/>
        <a:lstStyle/>
        <a:p>
          <a:r>
            <a:rPr lang="en-US" dirty="0"/>
            <a:t>62% Faith-Based Social Services (CHAM)</a:t>
          </a:r>
        </a:p>
      </dgm:t>
    </dgm:pt>
    <dgm:pt modelId="{7C7B792A-7E27-47AA-9155-89E895A0753C}" type="sibTrans" cxnId="{3CEDB6AA-EFA7-4C10-B92C-1072D3382D52}">
      <dgm:prSet/>
      <dgm:spPr/>
      <dgm:t>
        <a:bodyPr/>
        <a:lstStyle/>
        <a:p>
          <a:endParaRPr lang="en-US"/>
        </a:p>
      </dgm:t>
    </dgm:pt>
    <dgm:pt modelId="{DAA57638-6168-4DCF-B984-FD96A7D678F3}" type="parTrans" cxnId="{3CEDB6AA-EFA7-4C10-B92C-1072D3382D52}">
      <dgm:prSet/>
      <dgm:spPr/>
      <dgm:t>
        <a:bodyPr/>
        <a:lstStyle/>
        <a:p>
          <a:endParaRPr lang="en-US"/>
        </a:p>
      </dgm:t>
    </dgm:pt>
    <dgm:pt modelId="{49E53775-D2C1-4885-88A9-0CA4D91037BE}">
      <dgm:prSet phldrT="[Text]"/>
      <dgm:spPr/>
      <dgm:t>
        <a:bodyPr/>
        <a:lstStyle/>
        <a:p>
          <a:r>
            <a:rPr lang="en-US" dirty="0">
              <a:solidFill>
                <a:schemeClr val="tx1"/>
              </a:solidFill>
            </a:rPr>
            <a:t>Presidential Advisor on Civil Society and Religious Affairs</a:t>
          </a:r>
        </a:p>
      </dgm:t>
    </dgm:pt>
    <dgm:pt modelId="{756B92F9-30EE-4C2A-A598-DBFCAA93B474}" type="sibTrans" cxnId="{434EA3C6-8667-4112-9655-F64094A3E769}">
      <dgm:prSet/>
      <dgm:spPr/>
      <dgm:t>
        <a:bodyPr/>
        <a:lstStyle/>
        <a:p>
          <a:endParaRPr lang="en-US"/>
        </a:p>
      </dgm:t>
    </dgm:pt>
    <dgm:pt modelId="{386D49EA-470D-4AF6-94CF-36720783855A}" type="parTrans" cxnId="{434EA3C6-8667-4112-9655-F64094A3E769}">
      <dgm:prSet/>
      <dgm:spPr/>
      <dgm:t>
        <a:bodyPr/>
        <a:lstStyle/>
        <a:p>
          <a:endParaRPr lang="en-US"/>
        </a:p>
      </dgm:t>
    </dgm:pt>
    <dgm:pt modelId="{02CD8956-7128-496A-BC38-FA20BC57F34F}">
      <dgm:prSet custT="1"/>
      <dgm:spPr/>
      <dgm:t>
        <a:bodyPr/>
        <a:lstStyle/>
        <a:p>
          <a:pPr algn="ctr"/>
          <a:r>
            <a:rPr lang="en-US" sz="1800" dirty="0">
              <a:solidFill>
                <a:schemeClr val="bg1"/>
              </a:solidFill>
            </a:rPr>
            <a:t>Key Religious Institutions</a:t>
          </a:r>
        </a:p>
      </dgm:t>
    </dgm:pt>
    <dgm:pt modelId="{9665188F-2ADE-452D-A3B5-73CD37C8F22D}" type="sibTrans" cxnId="{F9211EF1-76CA-44DD-A0D5-4BBF0D802A5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31FB6490-6ED6-418B-BDCD-10F61722512F}" type="parTrans" cxnId="{F9211EF1-76CA-44DD-A0D5-4BBF0D802A51}">
      <dgm:prSet/>
      <dgm:spPr/>
      <dgm:t>
        <a:bodyPr/>
        <a:lstStyle/>
        <a:p>
          <a:endParaRPr lang="en-US"/>
        </a:p>
      </dgm:t>
    </dgm:pt>
    <dgm:pt modelId="{309D63A2-EFF0-4B8A-82FB-A012EA9E2FDC}" type="pres">
      <dgm:prSet presAssocID="{D3B5911C-E9A5-4509-AB4A-914756C77231}" presName="Name0" presStyleCnt="0">
        <dgm:presLayoutVars>
          <dgm:dir/>
        </dgm:presLayoutVars>
      </dgm:prSet>
      <dgm:spPr/>
    </dgm:pt>
    <dgm:pt modelId="{6B10291D-21FB-467B-8A29-6C47636605F9}" type="pres">
      <dgm:prSet presAssocID="{9665188F-2ADE-452D-A3B5-73CD37C8F22D}" presName="picture_1" presStyleLbl="bgImgPlace1" presStyleIdx="0" presStyleCnt="1" custLinFactNeighborX="-5187" custLinFactNeighborY="-1409"/>
      <dgm:spPr/>
    </dgm:pt>
    <dgm:pt modelId="{EC00699B-328B-410C-888B-3CC21568CBD0}" type="pres">
      <dgm:prSet presAssocID="{02CD8956-7128-496A-BC38-FA20BC57F34F}" presName="text_1" presStyleLbl="node1" presStyleIdx="0" presStyleCnt="0" custScaleY="41811" custLinFactNeighborX="7456" custLinFactNeighborY="31758">
        <dgm:presLayoutVars>
          <dgm:bulletEnabled val="1"/>
        </dgm:presLayoutVars>
      </dgm:prSet>
      <dgm:spPr/>
    </dgm:pt>
    <dgm:pt modelId="{57B453A7-69E2-46A3-8092-9B1C68E47C75}" type="pres">
      <dgm:prSet presAssocID="{D3B5911C-E9A5-4509-AB4A-914756C77231}" presName="linV" presStyleCnt="0"/>
      <dgm:spPr/>
    </dgm:pt>
    <dgm:pt modelId="{60803F61-A51B-41C6-884B-451D0B69FFF4}" type="pres">
      <dgm:prSet presAssocID="{B5CDFF77-34A0-425A-A30F-24AC86C77812}" presName="pair" presStyleCnt="0"/>
      <dgm:spPr/>
    </dgm:pt>
    <dgm:pt modelId="{947D9773-B4EC-4AC7-9BD6-39FE369210BE}" type="pres">
      <dgm:prSet presAssocID="{B5CDFF77-34A0-425A-A30F-24AC86C77812}" presName="spaceH" presStyleLbl="node1" presStyleIdx="0" presStyleCnt="0"/>
      <dgm:spPr/>
    </dgm:pt>
    <dgm:pt modelId="{3F1D4240-A0EC-46A8-B11E-60D30B69CBCA}" type="pres">
      <dgm:prSet presAssocID="{B5CDFF77-34A0-425A-A30F-24AC86C77812}" presName="desPictures" presStyleLbl="alignImgPlace1" presStyleIdx="0"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49D30668-0941-4B4F-8475-7B3391B84306}" type="pres">
      <dgm:prSet presAssocID="{B5CDFF77-34A0-425A-A30F-24AC86C77812}" presName="desTextWrapper" presStyleCnt="0"/>
      <dgm:spPr/>
    </dgm:pt>
    <dgm:pt modelId="{334CF6C3-68D9-478B-ADAD-A4797670F2B4}" type="pres">
      <dgm:prSet presAssocID="{B5CDFF77-34A0-425A-A30F-24AC86C77812}" presName="desText" presStyleLbl="revTx" presStyleIdx="0" presStyleCnt="4">
        <dgm:presLayoutVars>
          <dgm:bulletEnabled val="1"/>
        </dgm:presLayoutVars>
      </dgm:prSet>
      <dgm:spPr/>
    </dgm:pt>
    <dgm:pt modelId="{8A57597C-5BE6-4960-BA75-9C9ECD7FC7D2}" type="pres">
      <dgm:prSet presAssocID="{0917EA0D-A77A-4EB5-A5D4-51D7122B7BEF}" presName="spaceV" presStyleCnt="0"/>
      <dgm:spPr/>
    </dgm:pt>
    <dgm:pt modelId="{BD272EA6-C171-4590-8595-C733AFFF077B}" type="pres">
      <dgm:prSet presAssocID="{809E7ACC-0E4E-4A94-AECD-6A1105913B4D}" presName="pair" presStyleCnt="0"/>
      <dgm:spPr/>
    </dgm:pt>
    <dgm:pt modelId="{F4A2B80D-73EC-4C0C-96D4-48662578BFA9}" type="pres">
      <dgm:prSet presAssocID="{809E7ACC-0E4E-4A94-AECD-6A1105913B4D}" presName="spaceH" presStyleLbl="node1" presStyleIdx="0" presStyleCnt="0"/>
      <dgm:spPr/>
    </dgm:pt>
    <dgm:pt modelId="{5DC94DCC-20D5-42AA-A26E-C4B90D45E074}" type="pres">
      <dgm:prSet presAssocID="{809E7ACC-0E4E-4A94-AECD-6A1105913B4D}" presName="desPictures" presStyleLbl="align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3C607438-D8B3-4845-AAD2-73D204EEBD4B}" type="pres">
      <dgm:prSet presAssocID="{809E7ACC-0E4E-4A94-AECD-6A1105913B4D}" presName="desTextWrapper" presStyleCnt="0"/>
      <dgm:spPr/>
    </dgm:pt>
    <dgm:pt modelId="{62EC6C50-CF18-4BBD-9B93-5CBC8F9F048E}" type="pres">
      <dgm:prSet presAssocID="{809E7ACC-0E4E-4A94-AECD-6A1105913B4D}" presName="desText" presStyleLbl="revTx" presStyleIdx="1" presStyleCnt="4">
        <dgm:presLayoutVars>
          <dgm:bulletEnabled val="1"/>
        </dgm:presLayoutVars>
      </dgm:prSet>
      <dgm:spPr/>
    </dgm:pt>
    <dgm:pt modelId="{7291918F-7E9E-456E-9D31-74475A0BBAB0}" type="pres">
      <dgm:prSet presAssocID="{7C7B792A-7E27-47AA-9155-89E895A0753C}" presName="spaceV" presStyleCnt="0"/>
      <dgm:spPr/>
    </dgm:pt>
    <dgm:pt modelId="{E24F2707-C182-4C11-A331-108E436024B6}" type="pres">
      <dgm:prSet presAssocID="{49E53775-D2C1-4885-88A9-0CA4D91037BE}" presName="pair" presStyleCnt="0"/>
      <dgm:spPr/>
    </dgm:pt>
    <dgm:pt modelId="{CF3817B7-B6DA-4BBC-BD2D-5BC818835958}" type="pres">
      <dgm:prSet presAssocID="{49E53775-D2C1-4885-88A9-0CA4D91037BE}" presName="spaceH" presStyleLbl="node1" presStyleIdx="0" presStyleCnt="0"/>
      <dgm:spPr/>
    </dgm:pt>
    <dgm:pt modelId="{7DB14DD8-8F82-4D2C-B012-DD5765CAFC96}" type="pres">
      <dgm:prSet presAssocID="{49E53775-D2C1-4885-88A9-0CA4D91037BE}" presName="desPictures" presStyleLbl="alignImgPlace1" presStyleIdx="2" presStyleCnt="4"/>
      <dgm:spPr>
        <a:blipFill rotWithShape="1">
          <a:blip xmlns:r="http://schemas.openxmlformats.org/officeDocument/2006/relationships" r:embed="rId4"/>
          <a:stretch>
            <a:fillRect/>
          </a:stretch>
        </a:blipFill>
      </dgm:spPr>
    </dgm:pt>
    <dgm:pt modelId="{AF5D6A76-3167-4AF8-84FA-144F58DC30D7}" type="pres">
      <dgm:prSet presAssocID="{49E53775-D2C1-4885-88A9-0CA4D91037BE}" presName="desTextWrapper" presStyleCnt="0"/>
      <dgm:spPr/>
    </dgm:pt>
    <dgm:pt modelId="{2586A926-658E-462F-AC13-1FFF1AD77841}" type="pres">
      <dgm:prSet presAssocID="{49E53775-D2C1-4885-88A9-0CA4D91037BE}" presName="desText" presStyleLbl="revTx" presStyleIdx="2" presStyleCnt="4">
        <dgm:presLayoutVars>
          <dgm:bulletEnabled val="1"/>
        </dgm:presLayoutVars>
      </dgm:prSet>
      <dgm:spPr/>
    </dgm:pt>
    <dgm:pt modelId="{D7CFFBF8-E752-4C2B-A5AC-8D255EA931DE}" type="pres">
      <dgm:prSet presAssocID="{756B92F9-30EE-4C2A-A598-DBFCAA93B474}" presName="spaceV" presStyleCnt="0"/>
      <dgm:spPr/>
    </dgm:pt>
    <dgm:pt modelId="{860A00ED-9777-453A-A6B7-F9E141D3AAE1}" type="pres">
      <dgm:prSet presAssocID="{EBF048ED-9B42-430B-A8D7-85F34386FEBE}" presName="pair" presStyleCnt="0"/>
      <dgm:spPr/>
    </dgm:pt>
    <dgm:pt modelId="{129C2669-519D-425F-BE34-9AAFC363326B}" type="pres">
      <dgm:prSet presAssocID="{EBF048ED-9B42-430B-A8D7-85F34386FEBE}" presName="spaceH" presStyleLbl="node1" presStyleIdx="0" presStyleCnt="0"/>
      <dgm:spPr/>
    </dgm:pt>
    <dgm:pt modelId="{59E76B26-618F-4045-B2BD-9B47EA253100}" type="pres">
      <dgm:prSet presAssocID="{EBF048ED-9B42-430B-A8D7-85F34386FEBE}" presName="desPictures" presStyleLbl="alignImgPlace1" presStyleIdx="3" presStyleCnt="4"/>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51372C07-C3AB-4307-BD87-615947A4FA1F}" type="pres">
      <dgm:prSet presAssocID="{EBF048ED-9B42-430B-A8D7-85F34386FEBE}" presName="desTextWrapper" presStyleCnt="0"/>
      <dgm:spPr/>
    </dgm:pt>
    <dgm:pt modelId="{F67CCE29-0857-4843-B322-C9B421BC9C3A}" type="pres">
      <dgm:prSet presAssocID="{EBF048ED-9B42-430B-A8D7-85F34386FEBE}" presName="desText" presStyleLbl="revTx" presStyleIdx="3" presStyleCnt="4">
        <dgm:presLayoutVars>
          <dgm:bulletEnabled val="1"/>
        </dgm:presLayoutVars>
      </dgm:prSet>
      <dgm:spPr/>
    </dgm:pt>
    <dgm:pt modelId="{83B5B1AE-D052-4615-8A9B-6437F81FF6C2}" type="pres">
      <dgm:prSet presAssocID="{D3B5911C-E9A5-4509-AB4A-914756C77231}" presName="maxNode" presStyleCnt="0"/>
      <dgm:spPr/>
    </dgm:pt>
    <dgm:pt modelId="{8C56A124-789C-4EE8-B0D0-579866965A88}" type="pres">
      <dgm:prSet presAssocID="{D3B5911C-E9A5-4509-AB4A-914756C77231}" presName="Name33" presStyleCnt="0"/>
      <dgm:spPr/>
    </dgm:pt>
  </dgm:ptLst>
  <dgm:cxnLst>
    <dgm:cxn modelId="{163EA81E-80BB-4FC5-AC75-51ADD1687FC8}" srcId="{D3B5911C-E9A5-4509-AB4A-914756C77231}" destId="{B5CDFF77-34A0-425A-A30F-24AC86C77812}" srcOrd="1" destOrd="0" parTransId="{A7A86A00-6937-49DD-BBF0-75CD8FA74708}" sibTransId="{0917EA0D-A77A-4EB5-A5D4-51D7122B7BEF}"/>
    <dgm:cxn modelId="{2DF9B029-8664-4D00-9486-9CE03CB09B8F}" type="presOf" srcId="{49E53775-D2C1-4885-88A9-0CA4D91037BE}" destId="{2586A926-658E-462F-AC13-1FFF1AD77841}" srcOrd="0" destOrd="0" presId="urn:microsoft.com/office/officeart/2008/layout/AccentedPicture"/>
    <dgm:cxn modelId="{398C1634-279F-45F9-BBCB-4E8E01F3A595}" type="presOf" srcId="{EBF048ED-9B42-430B-A8D7-85F34386FEBE}" destId="{F67CCE29-0857-4843-B322-C9B421BC9C3A}" srcOrd="0" destOrd="0" presId="urn:microsoft.com/office/officeart/2008/layout/AccentedPicture"/>
    <dgm:cxn modelId="{097BF86E-A272-4603-97A1-AE5F44FFED96}" type="presOf" srcId="{B5CDFF77-34A0-425A-A30F-24AC86C77812}" destId="{334CF6C3-68D9-478B-ADAD-A4797670F2B4}" srcOrd="0" destOrd="0" presId="urn:microsoft.com/office/officeart/2008/layout/AccentedPicture"/>
    <dgm:cxn modelId="{2737487A-B310-4F4B-96FD-B34FAA5060CC}" type="presOf" srcId="{9665188F-2ADE-452D-A3B5-73CD37C8F22D}" destId="{6B10291D-21FB-467B-8A29-6C47636605F9}" srcOrd="0" destOrd="0" presId="urn:microsoft.com/office/officeart/2008/layout/AccentedPicture"/>
    <dgm:cxn modelId="{0EBFF57C-E151-42BB-9231-F4F6E4D573F7}" type="presOf" srcId="{D3B5911C-E9A5-4509-AB4A-914756C77231}" destId="{309D63A2-EFF0-4B8A-82FB-A012EA9E2FDC}" srcOrd="0" destOrd="0" presId="urn:microsoft.com/office/officeart/2008/layout/AccentedPicture"/>
    <dgm:cxn modelId="{3CEDB6AA-EFA7-4C10-B92C-1072D3382D52}" srcId="{D3B5911C-E9A5-4509-AB4A-914756C77231}" destId="{809E7ACC-0E4E-4A94-AECD-6A1105913B4D}" srcOrd="2" destOrd="0" parTransId="{DAA57638-6168-4DCF-B984-FD96A7D678F3}" sibTransId="{7C7B792A-7E27-47AA-9155-89E895A0753C}"/>
    <dgm:cxn modelId="{8F86B2AF-BD66-4D0F-8B87-C7D408DD3EA4}" type="presOf" srcId="{809E7ACC-0E4E-4A94-AECD-6A1105913B4D}" destId="{62EC6C50-CF18-4BBD-9B93-5CBC8F9F048E}" srcOrd="0" destOrd="0" presId="urn:microsoft.com/office/officeart/2008/layout/AccentedPicture"/>
    <dgm:cxn modelId="{434EA3C6-8667-4112-9655-F64094A3E769}" srcId="{D3B5911C-E9A5-4509-AB4A-914756C77231}" destId="{49E53775-D2C1-4885-88A9-0CA4D91037BE}" srcOrd="3" destOrd="0" parTransId="{386D49EA-470D-4AF6-94CF-36720783855A}" sibTransId="{756B92F9-30EE-4C2A-A598-DBFCAA93B474}"/>
    <dgm:cxn modelId="{6E60C3D6-8FBD-4AFD-982E-006D93978AE0}" type="presOf" srcId="{02CD8956-7128-496A-BC38-FA20BC57F34F}" destId="{EC00699B-328B-410C-888B-3CC21568CBD0}" srcOrd="0" destOrd="0" presId="urn:microsoft.com/office/officeart/2008/layout/AccentedPicture"/>
    <dgm:cxn modelId="{A0150ADC-84D7-44F2-A5CF-1832B48CA990}" srcId="{D3B5911C-E9A5-4509-AB4A-914756C77231}" destId="{EBF048ED-9B42-430B-A8D7-85F34386FEBE}" srcOrd="4" destOrd="0" parTransId="{0C38E312-F83F-456B-9794-A43C9E01980D}" sibTransId="{DC29B951-BC46-44B1-A7E9-6988C3336B23}"/>
    <dgm:cxn modelId="{F9211EF1-76CA-44DD-A0D5-4BBF0D802A51}" srcId="{D3B5911C-E9A5-4509-AB4A-914756C77231}" destId="{02CD8956-7128-496A-BC38-FA20BC57F34F}" srcOrd="0" destOrd="0" parTransId="{31FB6490-6ED6-418B-BDCD-10F61722512F}" sibTransId="{9665188F-2ADE-452D-A3B5-73CD37C8F22D}"/>
    <dgm:cxn modelId="{AA5777C9-450F-4EB8-8FDD-AB0240A0C0F9}" type="presParOf" srcId="{309D63A2-EFF0-4B8A-82FB-A012EA9E2FDC}" destId="{6B10291D-21FB-467B-8A29-6C47636605F9}" srcOrd="0" destOrd="0" presId="urn:microsoft.com/office/officeart/2008/layout/AccentedPicture"/>
    <dgm:cxn modelId="{DE2A0502-68DD-4F54-99A9-E183BFF9CC02}" type="presParOf" srcId="{309D63A2-EFF0-4B8A-82FB-A012EA9E2FDC}" destId="{EC00699B-328B-410C-888B-3CC21568CBD0}" srcOrd="1" destOrd="0" presId="urn:microsoft.com/office/officeart/2008/layout/AccentedPicture"/>
    <dgm:cxn modelId="{02AA9A44-CCCF-4794-B22B-F1477C62BB85}" type="presParOf" srcId="{309D63A2-EFF0-4B8A-82FB-A012EA9E2FDC}" destId="{57B453A7-69E2-46A3-8092-9B1C68E47C75}" srcOrd="2" destOrd="0" presId="urn:microsoft.com/office/officeart/2008/layout/AccentedPicture"/>
    <dgm:cxn modelId="{0481B1F7-B49F-40A4-9BE2-69444CD2ACD9}" type="presParOf" srcId="{57B453A7-69E2-46A3-8092-9B1C68E47C75}" destId="{60803F61-A51B-41C6-884B-451D0B69FFF4}" srcOrd="0" destOrd="0" presId="urn:microsoft.com/office/officeart/2008/layout/AccentedPicture"/>
    <dgm:cxn modelId="{06B15575-9B55-4D2B-BF76-66680A1B1D86}" type="presParOf" srcId="{60803F61-A51B-41C6-884B-451D0B69FFF4}" destId="{947D9773-B4EC-4AC7-9BD6-39FE369210BE}" srcOrd="0" destOrd="0" presId="urn:microsoft.com/office/officeart/2008/layout/AccentedPicture"/>
    <dgm:cxn modelId="{F8451141-95D3-4B34-AB95-E9D1DBF71D69}" type="presParOf" srcId="{60803F61-A51B-41C6-884B-451D0B69FFF4}" destId="{3F1D4240-A0EC-46A8-B11E-60D30B69CBCA}" srcOrd="1" destOrd="0" presId="urn:microsoft.com/office/officeart/2008/layout/AccentedPicture"/>
    <dgm:cxn modelId="{D4570FD8-26D0-4F4C-9113-A96FF09A418A}" type="presParOf" srcId="{60803F61-A51B-41C6-884B-451D0B69FFF4}" destId="{49D30668-0941-4B4F-8475-7B3391B84306}" srcOrd="2" destOrd="0" presId="urn:microsoft.com/office/officeart/2008/layout/AccentedPicture"/>
    <dgm:cxn modelId="{631FC363-8B8F-4B5B-AA18-337113EDCB87}" type="presParOf" srcId="{49D30668-0941-4B4F-8475-7B3391B84306}" destId="{334CF6C3-68D9-478B-ADAD-A4797670F2B4}" srcOrd="0" destOrd="0" presId="urn:microsoft.com/office/officeart/2008/layout/AccentedPicture"/>
    <dgm:cxn modelId="{CDDEC3A3-0ADA-4291-85B9-208AEC910413}" type="presParOf" srcId="{57B453A7-69E2-46A3-8092-9B1C68E47C75}" destId="{8A57597C-5BE6-4960-BA75-9C9ECD7FC7D2}" srcOrd="1" destOrd="0" presId="urn:microsoft.com/office/officeart/2008/layout/AccentedPicture"/>
    <dgm:cxn modelId="{6E848A17-9116-4C47-AC48-B90F83AB900C}" type="presParOf" srcId="{57B453A7-69E2-46A3-8092-9B1C68E47C75}" destId="{BD272EA6-C171-4590-8595-C733AFFF077B}" srcOrd="2" destOrd="0" presId="urn:microsoft.com/office/officeart/2008/layout/AccentedPicture"/>
    <dgm:cxn modelId="{35402BB0-4FE6-4293-94E6-EC3FCE8313BB}" type="presParOf" srcId="{BD272EA6-C171-4590-8595-C733AFFF077B}" destId="{F4A2B80D-73EC-4C0C-96D4-48662578BFA9}" srcOrd="0" destOrd="0" presId="urn:microsoft.com/office/officeart/2008/layout/AccentedPicture"/>
    <dgm:cxn modelId="{32C55D41-687E-4157-879C-E1316A5C8D91}" type="presParOf" srcId="{BD272EA6-C171-4590-8595-C733AFFF077B}" destId="{5DC94DCC-20D5-42AA-A26E-C4B90D45E074}" srcOrd="1" destOrd="0" presId="urn:microsoft.com/office/officeart/2008/layout/AccentedPicture"/>
    <dgm:cxn modelId="{C528A0B0-E2CF-472F-B886-34E41083D650}" type="presParOf" srcId="{BD272EA6-C171-4590-8595-C733AFFF077B}" destId="{3C607438-D8B3-4845-AAD2-73D204EEBD4B}" srcOrd="2" destOrd="0" presId="urn:microsoft.com/office/officeart/2008/layout/AccentedPicture"/>
    <dgm:cxn modelId="{D73ED013-AB0C-49A9-B5EE-9527C4711B9F}" type="presParOf" srcId="{3C607438-D8B3-4845-AAD2-73D204EEBD4B}" destId="{62EC6C50-CF18-4BBD-9B93-5CBC8F9F048E}" srcOrd="0" destOrd="0" presId="urn:microsoft.com/office/officeart/2008/layout/AccentedPicture"/>
    <dgm:cxn modelId="{F0E27EB4-F509-46D7-8987-464676681FA7}" type="presParOf" srcId="{57B453A7-69E2-46A3-8092-9B1C68E47C75}" destId="{7291918F-7E9E-456E-9D31-74475A0BBAB0}" srcOrd="3" destOrd="0" presId="urn:microsoft.com/office/officeart/2008/layout/AccentedPicture"/>
    <dgm:cxn modelId="{5C2CD528-7541-41D9-9805-788716D0EFB9}" type="presParOf" srcId="{57B453A7-69E2-46A3-8092-9B1C68E47C75}" destId="{E24F2707-C182-4C11-A331-108E436024B6}" srcOrd="4" destOrd="0" presId="urn:microsoft.com/office/officeart/2008/layout/AccentedPicture"/>
    <dgm:cxn modelId="{C40905AF-1F5F-4633-9C47-17BAA37C6000}" type="presParOf" srcId="{E24F2707-C182-4C11-A331-108E436024B6}" destId="{CF3817B7-B6DA-4BBC-BD2D-5BC818835958}" srcOrd="0" destOrd="0" presId="urn:microsoft.com/office/officeart/2008/layout/AccentedPicture"/>
    <dgm:cxn modelId="{996D5127-9964-4E8F-88B3-19CAF914FE27}" type="presParOf" srcId="{E24F2707-C182-4C11-A331-108E436024B6}" destId="{7DB14DD8-8F82-4D2C-B012-DD5765CAFC96}" srcOrd="1" destOrd="0" presId="urn:microsoft.com/office/officeart/2008/layout/AccentedPicture"/>
    <dgm:cxn modelId="{495C7AE8-7C3C-437B-931B-D411B5A84848}" type="presParOf" srcId="{E24F2707-C182-4C11-A331-108E436024B6}" destId="{AF5D6A76-3167-4AF8-84FA-144F58DC30D7}" srcOrd="2" destOrd="0" presId="urn:microsoft.com/office/officeart/2008/layout/AccentedPicture"/>
    <dgm:cxn modelId="{6AA7A04D-2071-4C70-8A66-713D4ECE5A9B}" type="presParOf" srcId="{AF5D6A76-3167-4AF8-84FA-144F58DC30D7}" destId="{2586A926-658E-462F-AC13-1FFF1AD77841}" srcOrd="0" destOrd="0" presId="urn:microsoft.com/office/officeart/2008/layout/AccentedPicture"/>
    <dgm:cxn modelId="{912784FA-8F77-4FD6-B177-D12935AD39CA}" type="presParOf" srcId="{57B453A7-69E2-46A3-8092-9B1C68E47C75}" destId="{D7CFFBF8-E752-4C2B-A5AC-8D255EA931DE}" srcOrd="5" destOrd="0" presId="urn:microsoft.com/office/officeart/2008/layout/AccentedPicture"/>
    <dgm:cxn modelId="{5DA9B56E-F07C-4910-9C1C-B02873FB3FD9}" type="presParOf" srcId="{57B453A7-69E2-46A3-8092-9B1C68E47C75}" destId="{860A00ED-9777-453A-A6B7-F9E141D3AAE1}" srcOrd="6" destOrd="0" presId="urn:microsoft.com/office/officeart/2008/layout/AccentedPicture"/>
    <dgm:cxn modelId="{B73CB2AF-3FD8-4035-A560-F218DE7914AE}" type="presParOf" srcId="{860A00ED-9777-453A-A6B7-F9E141D3AAE1}" destId="{129C2669-519D-425F-BE34-9AAFC363326B}" srcOrd="0" destOrd="0" presId="urn:microsoft.com/office/officeart/2008/layout/AccentedPicture"/>
    <dgm:cxn modelId="{CA08EFEF-174C-4359-B28D-0C2E773B29D4}" type="presParOf" srcId="{860A00ED-9777-453A-A6B7-F9E141D3AAE1}" destId="{59E76B26-618F-4045-B2BD-9B47EA253100}" srcOrd="1" destOrd="0" presId="urn:microsoft.com/office/officeart/2008/layout/AccentedPicture"/>
    <dgm:cxn modelId="{F2288BCE-B256-4F9B-821E-CE3D1E396D67}" type="presParOf" srcId="{860A00ED-9777-453A-A6B7-F9E141D3AAE1}" destId="{51372C07-C3AB-4307-BD87-615947A4FA1F}" srcOrd="2" destOrd="0" presId="urn:microsoft.com/office/officeart/2008/layout/AccentedPicture"/>
    <dgm:cxn modelId="{AADE7C04-81DE-4F04-97FA-E6147C44C3B3}" type="presParOf" srcId="{51372C07-C3AB-4307-BD87-615947A4FA1F}" destId="{F67CCE29-0857-4843-B322-C9B421BC9C3A}" srcOrd="0" destOrd="0" presId="urn:microsoft.com/office/officeart/2008/layout/AccentedPicture"/>
    <dgm:cxn modelId="{246A3782-5EB2-4C62-B995-64B535109771}" type="presParOf" srcId="{309D63A2-EFF0-4B8A-82FB-A012EA9E2FDC}" destId="{83B5B1AE-D052-4615-8A9B-6437F81FF6C2}" srcOrd="3" destOrd="0" presId="urn:microsoft.com/office/officeart/2008/layout/AccentedPicture"/>
    <dgm:cxn modelId="{3C03DA8B-F239-4745-881C-222CF71633EB}" type="presParOf" srcId="{83B5B1AE-D052-4615-8A9B-6437F81FF6C2}" destId="{8C56A124-789C-4EE8-B0D0-579866965A88}"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CF7D1E-607E-4F3F-8001-5E5C8987F81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6CC6071-0CB1-441E-86EA-78BC4541ADC0}">
      <dgm:prSet phldrT="[Text]" custT="1"/>
      <dgm:spPr/>
      <dgm:t>
        <a:bodyPr/>
        <a:lstStyle/>
        <a:p>
          <a:r>
            <a:rPr lang="en-US" sz="1800" dirty="0"/>
            <a:t>1. Knowledge delivery</a:t>
          </a:r>
          <a:r>
            <a:rPr lang="en-CA" sz="1800" b="0" dirty="0"/>
            <a:t> platforms </a:t>
          </a:r>
        </a:p>
        <a:p>
          <a:r>
            <a:rPr lang="en-CA" sz="1800" b="0" dirty="0"/>
            <a:t>(religious education schools/</a:t>
          </a:r>
        </a:p>
        <a:p>
          <a:r>
            <a:rPr lang="en-CA" sz="1800" b="0"/>
            <a:t>universities)</a:t>
          </a:r>
          <a:endParaRPr lang="en-US" sz="1800" b="0" dirty="0"/>
        </a:p>
      </dgm:t>
    </dgm:pt>
    <dgm:pt modelId="{D00CCA35-4F55-48C9-8619-A29E98E7194B}" type="parTrans" cxnId="{CBB7DD41-B974-4D9F-9036-4F562AB1153B}">
      <dgm:prSet/>
      <dgm:spPr/>
      <dgm:t>
        <a:bodyPr/>
        <a:lstStyle/>
        <a:p>
          <a:endParaRPr lang="en-US"/>
        </a:p>
      </dgm:t>
    </dgm:pt>
    <dgm:pt modelId="{7F506CA4-CB8E-4A28-B0D7-620F1CE2E0D9}" type="sibTrans" cxnId="{CBB7DD41-B974-4D9F-9036-4F562AB1153B}">
      <dgm:prSet/>
      <dgm:spPr/>
      <dgm:t>
        <a:bodyPr/>
        <a:lstStyle/>
        <a:p>
          <a:endParaRPr lang="en-US"/>
        </a:p>
      </dgm:t>
    </dgm:pt>
    <dgm:pt modelId="{10D20F74-3443-4357-B796-E287C7B1C1A9}">
      <dgm:prSet phldrT="[Text]" custT="1"/>
      <dgm:spPr/>
      <dgm:t>
        <a:bodyPr/>
        <a:lstStyle/>
        <a:p>
          <a:r>
            <a:rPr lang="en-US" sz="1800" dirty="0"/>
            <a:t>2. Media platforms </a:t>
          </a:r>
        </a:p>
        <a:p>
          <a:r>
            <a:rPr lang="en-US" sz="1800" dirty="0"/>
            <a:t>(broadcast and print media) </a:t>
          </a:r>
        </a:p>
      </dgm:t>
    </dgm:pt>
    <dgm:pt modelId="{7E714DED-7B5F-44DA-857E-802F6B698182}" type="parTrans" cxnId="{D1E5DBC7-8836-4D67-8350-AEA808CE4C47}">
      <dgm:prSet/>
      <dgm:spPr/>
      <dgm:t>
        <a:bodyPr/>
        <a:lstStyle/>
        <a:p>
          <a:endParaRPr lang="en-US"/>
        </a:p>
      </dgm:t>
    </dgm:pt>
    <dgm:pt modelId="{F4A3CEF1-9407-4448-B171-56D729AD67A1}" type="sibTrans" cxnId="{D1E5DBC7-8836-4D67-8350-AEA808CE4C47}">
      <dgm:prSet/>
      <dgm:spPr/>
      <dgm:t>
        <a:bodyPr/>
        <a:lstStyle/>
        <a:p>
          <a:endParaRPr lang="en-US"/>
        </a:p>
      </dgm:t>
    </dgm:pt>
    <dgm:pt modelId="{59197F82-1FA6-4FB1-BA6B-FCD1B34250D6}">
      <dgm:prSet phldrT="[Text]" custT="1"/>
      <dgm:spPr/>
      <dgm:t>
        <a:bodyPr/>
        <a:lstStyle/>
        <a:p>
          <a:r>
            <a:rPr lang="en-US" sz="1700" dirty="0"/>
            <a:t>3. Community based platforms </a:t>
          </a:r>
        </a:p>
        <a:p>
          <a:r>
            <a:rPr lang="en-US" sz="1700" dirty="0"/>
            <a:t>(faith based community groups)</a:t>
          </a:r>
        </a:p>
      </dgm:t>
    </dgm:pt>
    <dgm:pt modelId="{34C5A49C-0F30-4545-883B-AB2D91E86FFC}" type="parTrans" cxnId="{D0CF2575-ECEE-4B28-9F3F-C6E76424A265}">
      <dgm:prSet/>
      <dgm:spPr/>
      <dgm:t>
        <a:bodyPr/>
        <a:lstStyle/>
        <a:p>
          <a:endParaRPr lang="en-US"/>
        </a:p>
      </dgm:t>
    </dgm:pt>
    <dgm:pt modelId="{EA737128-DAF8-4A0D-8C98-76BE76CC7A80}" type="sibTrans" cxnId="{D0CF2575-ECEE-4B28-9F3F-C6E76424A265}">
      <dgm:prSet/>
      <dgm:spPr/>
      <dgm:t>
        <a:bodyPr/>
        <a:lstStyle/>
        <a:p>
          <a:endParaRPr lang="en-US"/>
        </a:p>
      </dgm:t>
    </dgm:pt>
    <dgm:pt modelId="{6842F5EF-38FB-491E-BDE9-C1BB852BC808}">
      <dgm:prSet phldrT="[Text]" custT="1"/>
      <dgm:spPr/>
      <dgm:t>
        <a:bodyPr/>
        <a:lstStyle/>
        <a:p>
          <a:r>
            <a:rPr lang="en-US" sz="1800" dirty="0"/>
            <a:t>4. Service delivery platforms </a:t>
          </a:r>
        </a:p>
        <a:p>
          <a:r>
            <a:rPr lang="en-US" sz="1800" dirty="0"/>
            <a:t>(churches/mosques)</a:t>
          </a:r>
        </a:p>
      </dgm:t>
    </dgm:pt>
    <dgm:pt modelId="{3AF9992D-3816-435A-879A-1D8327296AF8}" type="parTrans" cxnId="{0EB0EA52-AEC0-4A25-A5F9-9AD8C491C26F}">
      <dgm:prSet/>
      <dgm:spPr/>
      <dgm:t>
        <a:bodyPr/>
        <a:lstStyle/>
        <a:p>
          <a:endParaRPr lang="en-US"/>
        </a:p>
      </dgm:t>
    </dgm:pt>
    <dgm:pt modelId="{32B9C7A9-31B6-4471-B3FF-884726C1B38E}" type="sibTrans" cxnId="{0EB0EA52-AEC0-4A25-A5F9-9AD8C491C26F}">
      <dgm:prSet/>
      <dgm:spPr/>
      <dgm:t>
        <a:bodyPr/>
        <a:lstStyle/>
        <a:p>
          <a:endParaRPr lang="en-US"/>
        </a:p>
      </dgm:t>
    </dgm:pt>
    <dgm:pt modelId="{C8837AB8-36D8-412A-ABF7-F4973126CE57}" type="pres">
      <dgm:prSet presAssocID="{54CF7D1E-607E-4F3F-8001-5E5C8987F81B}" presName="Name0" presStyleCnt="0">
        <dgm:presLayoutVars>
          <dgm:chMax val="7"/>
          <dgm:chPref val="7"/>
          <dgm:dir/>
        </dgm:presLayoutVars>
      </dgm:prSet>
      <dgm:spPr/>
    </dgm:pt>
    <dgm:pt modelId="{53B50EF6-D12D-4C7A-8747-1746C01C1C11}" type="pres">
      <dgm:prSet presAssocID="{54CF7D1E-607E-4F3F-8001-5E5C8987F81B}" presName="Name1" presStyleCnt="0"/>
      <dgm:spPr/>
    </dgm:pt>
    <dgm:pt modelId="{E83CFBBA-C256-44C7-86FC-A1E0718EC48F}" type="pres">
      <dgm:prSet presAssocID="{54CF7D1E-607E-4F3F-8001-5E5C8987F81B}" presName="cycle" presStyleCnt="0"/>
      <dgm:spPr/>
    </dgm:pt>
    <dgm:pt modelId="{0A8645A2-0E97-4709-B002-18E6567A611E}" type="pres">
      <dgm:prSet presAssocID="{54CF7D1E-607E-4F3F-8001-5E5C8987F81B}" presName="srcNode" presStyleLbl="node1" presStyleIdx="0" presStyleCnt="4"/>
      <dgm:spPr/>
    </dgm:pt>
    <dgm:pt modelId="{95528D43-903F-4F98-A1CA-0828D899FDB8}" type="pres">
      <dgm:prSet presAssocID="{54CF7D1E-607E-4F3F-8001-5E5C8987F81B}" presName="conn" presStyleLbl="parChTrans1D2" presStyleIdx="0" presStyleCnt="1"/>
      <dgm:spPr/>
    </dgm:pt>
    <dgm:pt modelId="{BEF9014F-A645-4071-9268-2C72B849689B}" type="pres">
      <dgm:prSet presAssocID="{54CF7D1E-607E-4F3F-8001-5E5C8987F81B}" presName="extraNode" presStyleLbl="node1" presStyleIdx="0" presStyleCnt="4"/>
      <dgm:spPr/>
    </dgm:pt>
    <dgm:pt modelId="{846497AE-1681-47C4-8BCD-620D81B81797}" type="pres">
      <dgm:prSet presAssocID="{54CF7D1E-607E-4F3F-8001-5E5C8987F81B}" presName="dstNode" presStyleLbl="node1" presStyleIdx="0" presStyleCnt="4"/>
      <dgm:spPr/>
    </dgm:pt>
    <dgm:pt modelId="{F3BF57B5-9F5B-4436-A4CA-E471BE58639E}" type="pres">
      <dgm:prSet presAssocID="{76CC6071-0CB1-441E-86EA-78BC4541ADC0}" presName="text_1" presStyleLbl="node1" presStyleIdx="0" presStyleCnt="4" custScaleY="135156" custLinFactNeighborX="406" custLinFactNeighborY="-3429">
        <dgm:presLayoutVars>
          <dgm:bulletEnabled val="1"/>
        </dgm:presLayoutVars>
      </dgm:prSet>
      <dgm:spPr/>
    </dgm:pt>
    <dgm:pt modelId="{B2C90FCD-4A5D-497B-B55B-EDD4C8E860C5}" type="pres">
      <dgm:prSet presAssocID="{76CC6071-0CB1-441E-86EA-78BC4541ADC0}" presName="accent_1" presStyleCnt="0"/>
      <dgm:spPr/>
    </dgm:pt>
    <dgm:pt modelId="{0B84EE0C-0F96-4C18-ABBE-46230A893F3E}" type="pres">
      <dgm:prSet presAssocID="{76CC6071-0CB1-441E-86EA-78BC4541ADC0}" presName="accentRepeatNode" presStyleLbl="solidFgAcc1" presStyleIdx="0" presStyleCnt="4" custLinFactNeighborX="-13271" custLinFactNeighborY="1825"/>
      <dgm:spPr/>
    </dgm:pt>
    <dgm:pt modelId="{6FAD249E-E64A-4C81-9FEF-AC06CDCDD43B}" type="pres">
      <dgm:prSet presAssocID="{10D20F74-3443-4357-B796-E287C7B1C1A9}" presName="text_2" presStyleLbl="node1" presStyleIdx="1" presStyleCnt="4">
        <dgm:presLayoutVars>
          <dgm:bulletEnabled val="1"/>
        </dgm:presLayoutVars>
      </dgm:prSet>
      <dgm:spPr/>
    </dgm:pt>
    <dgm:pt modelId="{D456D36A-1DD3-42B8-87F1-ED6504F62E3F}" type="pres">
      <dgm:prSet presAssocID="{10D20F74-3443-4357-B796-E287C7B1C1A9}" presName="accent_2" presStyleCnt="0"/>
      <dgm:spPr/>
    </dgm:pt>
    <dgm:pt modelId="{13280607-D626-4C03-AA68-4F8634E85363}" type="pres">
      <dgm:prSet presAssocID="{10D20F74-3443-4357-B796-E287C7B1C1A9}" presName="accentRepeatNode" presStyleLbl="solidFgAcc1" presStyleIdx="1" presStyleCnt="4" custLinFactNeighborX="-14230" custLinFactNeighborY="4762"/>
      <dgm:spPr/>
    </dgm:pt>
    <dgm:pt modelId="{8D7A037A-7E23-42D1-8FF4-FDD56C760077}" type="pres">
      <dgm:prSet presAssocID="{59197F82-1FA6-4FB1-BA6B-FCD1B34250D6}" presName="text_3" presStyleLbl="node1" presStyleIdx="2" presStyleCnt="4">
        <dgm:presLayoutVars>
          <dgm:bulletEnabled val="1"/>
        </dgm:presLayoutVars>
      </dgm:prSet>
      <dgm:spPr/>
    </dgm:pt>
    <dgm:pt modelId="{9421D04E-E3B4-48E4-B4B9-764A35A3C9B7}" type="pres">
      <dgm:prSet presAssocID="{59197F82-1FA6-4FB1-BA6B-FCD1B34250D6}" presName="accent_3" presStyleCnt="0"/>
      <dgm:spPr/>
    </dgm:pt>
    <dgm:pt modelId="{2C90F4D2-F62D-493B-8298-B9670275393E}" type="pres">
      <dgm:prSet presAssocID="{59197F82-1FA6-4FB1-BA6B-FCD1B34250D6}" presName="accentRepeatNode" presStyleLbl="solidFgAcc1" presStyleIdx="2" presStyleCnt="4" custLinFactNeighborX="-19770" custLinFactNeighborY="7699"/>
      <dgm:spPr/>
    </dgm:pt>
    <dgm:pt modelId="{1438EE18-3D20-4AC3-A33C-EE81FA3EE99B}" type="pres">
      <dgm:prSet presAssocID="{6842F5EF-38FB-491E-BDE9-C1BB852BC808}" presName="text_4" presStyleLbl="node1" presStyleIdx="3" presStyleCnt="4">
        <dgm:presLayoutVars>
          <dgm:bulletEnabled val="1"/>
        </dgm:presLayoutVars>
      </dgm:prSet>
      <dgm:spPr/>
    </dgm:pt>
    <dgm:pt modelId="{ECF09544-E7D3-492A-AD72-5F1EEBF6BE7D}" type="pres">
      <dgm:prSet presAssocID="{6842F5EF-38FB-491E-BDE9-C1BB852BC808}" presName="accent_4" presStyleCnt="0"/>
      <dgm:spPr/>
    </dgm:pt>
    <dgm:pt modelId="{04FA3419-A385-4788-AFF2-11BF139324E9}" type="pres">
      <dgm:prSet presAssocID="{6842F5EF-38FB-491E-BDE9-C1BB852BC808}" presName="accentRepeatNode" presStyleLbl="solidFgAcc1" presStyleIdx="3" presStyleCnt="4" custScaleX="96996" custScaleY="96539" custLinFactNeighborX="-19770" custLinFactNeighborY="-463"/>
      <dgm:spPr/>
    </dgm:pt>
  </dgm:ptLst>
  <dgm:cxnLst>
    <dgm:cxn modelId="{C4908026-F40C-43E5-B0E1-3DC876E70C63}" type="presOf" srcId="{6842F5EF-38FB-491E-BDE9-C1BB852BC808}" destId="{1438EE18-3D20-4AC3-A33C-EE81FA3EE99B}" srcOrd="0" destOrd="0" presId="urn:microsoft.com/office/officeart/2008/layout/VerticalCurvedList"/>
    <dgm:cxn modelId="{CBB7DD41-B974-4D9F-9036-4F562AB1153B}" srcId="{54CF7D1E-607E-4F3F-8001-5E5C8987F81B}" destId="{76CC6071-0CB1-441E-86EA-78BC4541ADC0}" srcOrd="0" destOrd="0" parTransId="{D00CCA35-4F55-48C9-8619-A29E98E7194B}" sibTransId="{7F506CA4-CB8E-4A28-B0D7-620F1CE2E0D9}"/>
    <dgm:cxn modelId="{1D424A44-9194-4AC3-AEB8-EC97DF608D9C}" type="presOf" srcId="{7F506CA4-CB8E-4A28-B0D7-620F1CE2E0D9}" destId="{95528D43-903F-4F98-A1CA-0828D899FDB8}" srcOrd="0" destOrd="0" presId="urn:microsoft.com/office/officeart/2008/layout/VerticalCurvedList"/>
    <dgm:cxn modelId="{ED039D6D-1D63-450C-9B37-6651F922C320}" type="presOf" srcId="{10D20F74-3443-4357-B796-E287C7B1C1A9}" destId="{6FAD249E-E64A-4C81-9FEF-AC06CDCDD43B}" srcOrd="0" destOrd="0" presId="urn:microsoft.com/office/officeart/2008/layout/VerticalCurvedList"/>
    <dgm:cxn modelId="{0EB0EA52-AEC0-4A25-A5F9-9AD8C491C26F}" srcId="{54CF7D1E-607E-4F3F-8001-5E5C8987F81B}" destId="{6842F5EF-38FB-491E-BDE9-C1BB852BC808}" srcOrd="3" destOrd="0" parTransId="{3AF9992D-3816-435A-879A-1D8327296AF8}" sibTransId="{32B9C7A9-31B6-4471-B3FF-884726C1B38E}"/>
    <dgm:cxn modelId="{D0CF2575-ECEE-4B28-9F3F-C6E76424A265}" srcId="{54CF7D1E-607E-4F3F-8001-5E5C8987F81B}" destId="{59197F82-1FA6-4FB1-BA6B-FCD1B34250D6}" srcOrd="2" destOrd="0" parTransId="{34C5A49C-0F30-4545-883B-AB2D91E86FFC}" sibTransId="{EA737128-DAF8-4A0D-8C98-76BE76CC7A80}"/>
    <dgm:cxn modelId="{23F58887-54BD-4C59-B74C-9D312F51AA39}" type="presOf" srcId="{59197F82-1FA6-4FB1-BA6B-FCD1B34250D6}" destId="{8D7A037A-7E23-42D1-8FF4-FDD56C760077}" srcOrd="0" destOrd="0" presId="urn:microsoft.com/office/officeart/2008/layout/VerticalCurvedList"/>
    <dgm:cxn modelId="{4FCDDC9A-1615-4726-8BC0-8185F44B842B}" type="presOf" srcId="{76CC6071-0CB1-441E-86EA-78BC4541ADC0}" destId="{F3BF57B5-9F5B-4436-A4CA-E471BE58639E}" srcOrd="0" destOrd="0" presId="urn:microsoft.com/office/officeart/2008/layout/VerticalCurvedList"/>
    <dgm:cxn modelId="{FE0A69B2-8842-49B4-964A-0CAA79115E04}" type="presOf" srcId="{54CF7D1E-607E-4F3F-8001-5E5C8987F81B}" destId="{C8837AB8-36D8-412A-ABF7-F4973126CE57}" srcOrd="0" destOrd="0" presId="urn:microsoft.com/office/officeart/2008/layout/VerticalCurvedList"/>
    <dgm:cxn modelId="{D1E5DBC7-8836-4D67-8350-AEA808CE4C47}" srcId="{54CF7D1E-607E-4F3F-8001-5E5C8987F81B}" destId="{10D20F74-3443-4357-B796-E287C7B1C1A9}" srcOrd="1" destOrd="0" parTransId="{7E714DED-7B5F-44DA-857E-802F6B698182}" sibTransId="{F4A3CEF1-9407-4448-B171-56D729AD67A1}"/>
    <dgm:cxn modelId="{5F93949C-64AB-46F8-908B-BB0C9E9D6C58}" type="presParOf" srcId="{C8837AB8-36D8-412A-ABF7-F4973126CE57}" destId="{53B50EF6-D12D-4C7A-8747-1746C01C1C11}" srcOrd="0" destOrd="0" presId="urn:microsoft.com/office/officeart/2008/layout/VerticalCurvedList"/>
    <dgm:cxn modelId="{026ACE19-CA1F-4F1D-AC0E-E352540C0895}" type="presParOf" srcId="{53B50EF6-D12D-4C7A-8747-1746C01C1C11}" destId="{E83CFBBA-C256-44C7-86FC-A1E0718EC48F}" srcOrd="0" destOrd="0" presId="urn:microsoft.com/office/officeart/2008/layout/VerticalCurvedList"/>
    <dgm:cxn modelId="{AE93C9D5-700B-4219-988B-6EDEEF6F4BE8}" type="presParOf" srcId="{E83CFBBA-C256-44C7-86FC-A1E0718EC48F}" destId="{0A8645A2-0E97-4709-B002-18E6567A611E}" srcOrd="0" destOrd="0" presId="urn:microsoft.com/office/officeart/2008/layout/VerticalCurvedList"/>
    <dgm:cxn modelId="{CBE56238-76C3-48AB-B873-E2A4EB7E5782}" type="presParOf" srcId="{E83CFBBA-C256-44C7-86FC-A1E0718EC48F}" destId="{95528D43-903F-4F98-A1CA-0828D899FDB8}" srcOrd="1" destOrd="0" presId="urn:microsoft.com/office/officeart/2008/layout/VerticalCurvedList"/>
    <dgm:cxn modelId="{84C0F030-2BAA-4DC1-81FA-2855F6D68CD4}" type="presParOf" srcId="{E83CFBBA-C256-44C7-86FC-A1E0718EC48F}" destId="{BEF9014F-A645-4071-9268-2C72B849689B}" srcOrd="2" destOrd="0" presId="urn:microsoft.com/office/officeart/2008/layout/VerticalCurvedList"/>
    <dgm:cxn modelId="{1A81F325-1F53-4886-9152-12273AA56F47}" type="presParOf" srcId="{E83CFBBA-C256-44C7-86FC-A1E0718EC48F}" destId="{846497AE-1681-47C4-8BCD-620D81B81797}" srcOrd="3" destOrd="0" presId="urn:microsoft.com/office/officeart/2008/layout/VerticalCurvedList"/>
    <dgm:cxn modelId="{EAF1889B-1E89-4E6A-96C0-D8FCB29E1BCF}" type="presParOf" srcId="{53B50EF6-D12D-4C7A-8747-1746C01C1C11}" destId="{F3BF57B5-9F5B-4436-A4CA-E471BE58639E}" srcOrd="1" destOrd="0" presId="urn:microsoft.com/office/officeart/2008/layout/VerticalCurvedList"/>
    <dgm:cxn modelId="{1A610A0A-70DE-49CD-9BD3-6A21BEF6CF19}" type="presParOf" srcId="{53B50EF6-D12D-4C7A-8747-1746C01C1C11}" destId="{B2C90FCD-4A5D-497B-B55B-EDD4C8E860C5}" srcOrd="2" destOrd="0" presId="urn:microsoft.com/office/officeart/2008/layout/VerticalCurvedList"/>
    <dgm:cxn modelId="{F9C9A2F1-72E3-4EAD-89C1-124DC7E3DD74}" type="presParOf" srcId="{B2C90FCD-4A5D-497B-B55B-EDD4C8E860C5}" destId="{0B84EE0C-0F96-4C18-ABBE-46230A893F3E}" srcOrd="0" destOrd="0" presId="urn:microsoft.com/office/officeart/2008/layout/VerticalCurvedList"/>
    <dgm:cxn modelId="{D922568C-17F3-451F-9248-DB64690CE77B}" type="presParOf" srcId="{53B50EF6-D12D-4C7A-8747-1746C01C1C11}" destId="{6FAD249E-E64A-4C81-9FEF-AC06CDCDD43B}" srcOrd="3" destOrd="0" presId="urn:microsoft.com/office/officeart/2008/layout/VerticalCurvedList"/>
    <dgm:cxn modelId="{BA6B3568-44BB-48BF-9E3D-C5D506DD57AB}" type="presParOf" srcId="{53B50EF6-D12D-4C7A-8747-1746C01C1C11}" destId="{D456D36A-1DD3-42B8-87F1-ED6504F62E3F}" srcOrd="4" destOrd="0" presId="urn:microsoft.com/office/officeart/2008/layout/VerticalCurvedList"/>
    <dgm:cxn modelId="{D0E8AA5C-B61C-4CE6-8358-2F785BE225A6}" type="presParOf" srcId="{D456D36A-1DD3-42B8-87F1-ED6504F62E3F}" destId="{13280607-D626-4C03-AA68-4F8634E85363}" srcOrd="0" destOrd="0" presId="urn:microsoft.com/office/officeart/2008/layout/VerticalCurvedList"/>
    <dgm:cxn modelId="{999C32B4-637C-4414-8F8F-1C0FB067B542}" type="presParOf" srcId="{53B50EF6-D12D-4C7A-8747-1746C01C1C11}" destId="{8D7A037A-7E23-42D1-8FF4-FDD56C760077}" srcOrd="5" destOrd="0" presId="urn:microsoft.com/office/officeart/2008/layout/VerticalCurvedList"/>
    <dgm:cxn modelId="{CF101F1C-5475-42DA-A037-796943CA3172}" type="presParOf" srcId="{53B50EF6-D12D-4C7A-8747-1746C01C1C11}" destId="{9421D04E-E3B4-48E4-B4B9-764A35A3C9B7}" srcOrd="6" destOrd="0" presId="urn:microsoft.com/office/officeart/2008/layout/VerticalCurvedList"/>
    <dgm:cxn modelId="{450608B9-4D04-4AB1-9EDD-1D400DC71CB0}" type="presParOf" srcId="{9421D04E-E3B4-48E4-B4B9-764A35A3C9B7}" destId="{2C90F4D2-F62D-493B-8298-B9670275393E}" srcOrd="0" destOrd="0" presId="urn:microsoft.com/office/officeart/2008/layout/VerticalCurvedList"/>
    <dgm:cxn modelId="{C72D1C3A-2132-47AC-9621-2EC25BB3C171}" type="presParOf" srcId="{53B50EF6-D12D-4C7A-8747-1746C01C1C11}" destId="{1438EE18-3D20-4AC3-A33C-EE81FA3EE99B}" srcOrd="7" destOrd="0" presId="urn:microsoft.com/office/officeart/2008/layout/VerticalCurvedList"/>
    <dgm:cxn modelId="{0638E648-FB3E-4384-9609-B4DDB1B104F9}" type="presParOf" srcId="{53B50EF6-D12D-4C7A-8747-1746C01C1C11}" destId="{ECF09544-E7D3-492A-AD72-5F1EEBF6BE7D}" srcOrd="8" destOrd="0" presId="urn:microsoft.com/office/officeart/2008/layout/VerticalCurvedList"/>
    <dgm:cxn modelId="{A108B569-EBE9-4687-8D1D-7C126B7993F0}" type="presParOf" srcId="{ECF09544-E7D3-492A-AD72-5F1EEBF6BE7D}" destId="{04FA3419-A385-4788-AFF2-11BF139324E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CF7D1E-607E-4F3F-8001-5E5C8987F81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6CC6071-0CB1-441E-86EA-78BC4541ADC0}">
      <dgm:prSet phldrT="[Text]" custT="1"/>
      <dgm:spPr/>
      <dgm:t>
        <a:bodyPr/>
        <a:lstStyle/>
        <a:p>
          <a:r>
            <a:rPr lang="en-US" sz="1700" dirty="0"/>
            <a:t>Religious leaders, students of religious education schools. </a:t>
          </a:r>
        </a:p>
      </dgm:t>
    </dgm:pt>
    <dgm:pt modelId="{D00CCA35-4F55-48C9-8619-A29E98E7194B}" type="parTrans" cxnId="{CBB7DD41-B974-4D9F-9036-4F562AB1153B}">
      <dgm:prSet/>
      <dgm:spPr/>
      <dgm:t>
        <a:bodyPr/>
        <a:lstStyle/>
        <a:p>
          <a:endParaRPr lang="en-US" sz="1700"/>
        </a:p>
      </dgm:t>
    </dgm:pt>
    <dgm:pt modelId="{7F506CA4-CB8E-4A28-B0D7-620F1CE2E0D9}" type="sibTrans" cxnId="{CBB7DD41-B974-4D9F-9036-4F562AB1153B}">
      <dgm:prSet/>
      <dgm:spPr/>
      <dgm:t>
        <a:bodyPr/>
        <a:lstStyle/>
        <a:p>
          <a:endParaRPr lang="en-US" sz="1700"/>
        </a:p>
      </dgm:t>
    </dgm:pt>
    <dgm:pt modelId="{10D20F74-3443-4357-B796-E287C7B1C1A9}">
      <dgm:prSet phldrT="[Text]" custT="1"/>
      <dgm:spPr/>
      <dgm:t>
        <a:bodyPr/>
        <a:lstStyle/>
        <a:p>
          <a:r>
            <a:rPr lang="en-US" sz="1600" dirty="0"/>
            <a:t>Parents and caretakers, young people and children. </a:t>
          </a:r>
        </a:p>
      </dgm:t>
    </dgm:pt>
    <dgm:pt modelId="{7E714DED-7B5F-44DA-857E-802F6B698182}" type="parTrans" cxnId="{D1E5DBC7-8836-4D67-8350-AEA808CE4C47}">
      <dgm:prSet/>
      <dgm:spPr/>
      <dgm:t>
        <a:bodyPr/>
        <a:lstStyle/>
        <a:p>
          <a:endParaRPr lang="en-US" sz="1700"/>
        </a:p>
      </dgm:t>
    </dgm:pt>
    <dgm:pt modelId="{F4A3CEF1-9407-4448-B171-56D729AD67A1}" type="sibTrans" cxnId="{D1E5DBC7-8836-4D67-8350-AEA808CE4C47}">
      <dgm:prSet/>
      <dgm:spPr/>
      <dgm:t>
        <a:bodyPr/>
        <a:lstStyle/>
        <a:p>
          <a:endParaRPr lang="en-US" sz="1700"/>
        </a:p>
      </dgm:t>
    </dgm:pt>
    <dgm:pt modelId="{59197F82-1FA6-4FB1-BA6B-FCD1B34250D6}">
      <dgm:prSet phldrT="[Text]" custT="1"/>
      <dgm:spPr/>
      <dgm:t>
        <a:bodyPr/>
        <a:lstStyle/>
        <a:p>
          <a:r>
            <a:rPr lang="en-US" sz="1700" dirty="0"/>
            <a:t>Parents, caretakers, young people, religious groups chiefs. </a:t>
          </a:r>
        </a:p>
      </dgm:t>
    </dgm:pt>
    <dgm:pt modelId="{34C5A49C-0F30-4545-883B-AB2D91E86FFC}" type="parTrans" cxnId="{D0CF2575-ECEE-4B28-9F3F-C6E76424A265}">
      <dgm:prSet/>
      <dgm:spPr/>
      <dgm:t>
        <a:bodyPr/>
        <a:lstStyle/>
        <a:p>
          <a:endParaRPr lang="en-US" sz="1700"/>
        </a:p>
      </dgm:t>
    </dgm:pt>
    <dgm:pt modelId="{EA737128-DAF8-4A0D-8C98-76BE76CC7A80}" type="sibTrans" cxnId="{D0CF2575-ECEE-4B28-9F3F-C6E76424A265}">
      <dgm:prSet/>
      <dgm:spPr/>
      <dgm:t>
        <a:bodyPr/>
        <a:lstStyle/>
        <a:p>
          <a:endParaRPr lang="en-US" sz="1700"/>
        </a:p>
      </dgm:t>
    </dgm:pt>
    <dgm:pt modelId="{6842F5EF-38FB-491E-BDE9-C1BB852BC808}">
      <dgm:prSet phldrT="[Text]" custT="1"/>
      <dgm:spPr/>
      <dgm:t>
        <a:bodyPr/>
        <a:lstStyle/>
        <a:p>
          <a:r>
            <a:rPr lang="en-US" sz="1700" dirty="0"/>
            <a:t>Community members, parents and caretakers</a:t>
          </a:r>
        </a:p>
      </dgm:t>
    </dgm:pt>
    <dgm:pt modelId="{3AF9992D-3816-435A-879A-1D8327296AF8}" type="parTrans" cxnId="{0EB0EA52-AEC0-4A25-A5F9-9AD8C491C26F}">
      <dgm:prSet/>
      <dgm:spPr/>
      <dgm:t>
        <a:bodyPr/>
        <a:lstStyle/>
        <a:p>
          <a:endParaRPr lang="en-US" sz="1700"/>
        </a:p>
      </dgm:t>
    </dgm:pt>
    <dgm:pt modelId="{32B9C7A9-31B6-4471-B3FF-884726C1B38E}" type="sibTrans" cxnId="{0EB0EA52-AEC0-4A25-A5F9-9AD8C491C26F}">
      <dgm:prSet/>
      <dgm:spPr/>
      <dgm:t>
        <a:bodyPr/>
        <a:lstStyle/>
        <a:p>
          <a:endParaRPr lang="en-US" sz="1700"/>
        </a:p>
      </dgm:t>
    </dgm:pt>
    <dgm:pt modelId="{C8837AB8-36D8-412A-ABF7-F4973126CE57}" type="pres">
      <dgm:prSet presAssocID="{54CF7D1E-607E-4F3F-8001-5E5C8987F81B}" presName="Name0" presStyleCnt="0">
        <dgm:presLayoutVars>
          <dgm:chMax val="7"/>
          <dgm:chPref val="7"/>
          <dgm:dir/>
        </dgm:presLayoutVars>
      </dgm:prSet>
      <dgm:spPr/>
    </dgm:pt>
    <dgm:pt modelId="{53B50EF6-D12D-4C7A-8747-1746C01C1C11}" type="pres">
      <dgm:prSet presAssocID="{54CF7D1E-607E-4F3F-8001-5E5C8987F81B}" presName="Name1" presStyleCnt="0"/>
      <dgm:spPr/>
    </dgm:pt>
    <dgm:pt modelId="{E83CFBBA-C256-44C7-86FC-A1E0718EC48F}" type="pres">
      <dgm:prSet presAssocID="{54CF7D1E-607E-4F3F-8001-5E5C8987F81B}" presName="cycle" presStyleCnt="0"/>
      <dgm:spPr/>
    </dgm:pt>
    <dgm:pt modelId="{0A8645A2-0E97-4709-B002-18E6567A611E}" type="pres">
      <dgm:prSet presAssocID="{54CF7D1E-607E-4F3F-8001-5E5C8987F81B}" presName="srcNode" presStyleLbl="node1" presStyleIdx="0" presStyleCnt="4"/>
      <dgm:spPr/>
    </dgm:pt>
    <dgm:pt modelId="{95528D43-903F-4F98-A1CA-0828D899FDB8}" type="pres">
      <dgm:prSet presAssocID="{54CF7D1E-607E-4F3F-8001-5E5C8987F81B}" presName="conn" presStyleLbl="parChTrans1D2" presStyleIdx="0" presStyleCnt="1"/>
      <dgm:spPr/>
    </dgm:pt>
    <dgm:pt modelId="{BEF9014F-A645-4071-9268-2C72B849689B}" type="pres">
      <dgm:prSet presAssocID="{54CF7D1E-607E-4F3F-8001-5E5C8987F81B}" presName="extraNode" presStyleLbl="node1" presStyleIdx="0" presStyleCnt="4"/>
      <dgm:spPr/>
    </dgm:pt>
    <dgm:pt modelId="{846497AE-1681-47C4-8BCD-620D81B81797}" type="pres">
      <dgm:prSet presAssocID="{54CF7D1E-607E-4F3F-8001-5E5C8987F81B}" presName="dstNode" presStyleLbl="node1" presStyleIdx="0" presStyleCnt="4"/>
      <dgm:spPr/>
    </dgm:pt>
    <dgm:pt modelId="{F3BF57B5-9F5B-4436-A4CA-E471BE58639E}" type="pres">
      <dgm:prSet presAssocID="{76CC6071-0CB1-441E-86EA-78BC4541ADC0}" presName="text_1" presStyleLbl="node1" presStyleIdx="0" presStyleCnt="4" custScaleY="125599" custLinFactNeighborX="-796" custLinFactNeighborY="-5488">
        <dgm:presLayoutVars>
          <dgm:bulletEnabled val="1"/>
        </dgm:presLayoutVars>
      </dgm:prSet>
      <dgm:spPr/>
    </dgm:pt>
    <dgm:pt modelId="{B2C90FCD-4A5D-497B-B55B-EDD4C8E860C5}" type="pres">
      <dgm:prSet presAssocID="{76CC6071-0CB1-441E-86EA-78BC4541ADC0}" presName="accent_1" presStyleCnt="0"/>
      <dgm:spPr/>
    </dgm:pt>
    <dgm:pt modelId="{0B84EE0C-0F96-4C18-ABBE-46230A893F3E}" type="pres">
      <dgm:prSet presAssocID="{76CC6071-0CB1-441E-86EA-78BC4541ADC0}" presName="accentRepeatNode" presStyleLbl="solidFgAcc1" presStyleIdx="0" presStyleCnt="4" custLinFactNeighborX="-13271" custLinFactNeighborY="1825"/>
      <dgm:spPr/>
    </dgm:pt>
    <dgm:pt modelId="{6FAD249E-E64A-4C81-9FEF-AC06CDCDD43B}" type="pres">
      <dgm:prSet presAssocID="{10D20F74-3443-4357-B796-E287C7B1C1A9}" presName="text_2" presStyleLbl="node1" presStyleIdx="1" presStyleCnt="4" custScaleX="103987">
        <dgm:presLayoutVars>
          <dgm:bulletEnabled val="1"/>
        </dgm:presLayoutVars>
      </dgm:prSet>
      <dgm:spPr/>
    </dgm:pt>
    <dgm:pt modelId="{D456D36A-1DD3-42B8-87F1-ED6504F62E3F}" type="pres">
      <dgm:prSet presAssocID="{10D20F74-3443-4357-B796-E287C7B1C1A9}" presName="accent_2" presStyleCnt="0"/>
      <dgm:spPr/>
    </dgm:pt>
    <dgm:pt modelId="{13280607-D626-4C03-AA68-4F8634E85363}" type="pres">
      <dgm:prSet presAssocID="{10D20F74-3443-4357-B796-E287C7B1C1A9}" presName="accentRepeatNode" presStyleLbl="solidFgAcc1" presStyleIdx="1" presStyleCnt="4" custLinFactNeighborX="-14230" custLinFactNeighborY="4762"/>
      <dgm:spPr/>
    </dgm:pt>
    <dgm:pt modelId="{8D7A037A-7E23-42D1-8FF4-FDD56C760077}" type="pres">
      <dgm:prSet presAssocID="{59197F82-1FA6-4FB1-BA6B-FCD1B34250D6}" presName="text_3" presStyleLbl="node1" presStyleIdx="2" presStyleCnt="4">
        <dgm:presLayoutVars>
          <dgm:bulletEnabled val="1"/>
        </dgm:presLayoutVars>
      </dgm:prSet>
      <dgm:spPr/>
    </dgm:pt>
    <dgm:pt modelId="{9421D04E-E3B4-48E4-B4B9-764A35A3C9B7}" type="pres">
      <dgm:prSet presAssocID="{59197F82-1FA6-4FB1-BA6B-FCD1B34250D6}" presName="accent_3" presStyleCnt="0"/>
      <dgm:spPr/>
    </dgm:pt>
    <dgm:pt modelId="{2C90F4D2-F62D-493B-8298-B9670275393E}" type="pres">
      <dgm:prSet presAssocID="{59197F82-1FA6-4FB1-BA6B-FCD1B34250D6}" presName="accentRepeatNode" presStyleLbl="solidFgAcc1" presStyleIdx="2" presStyleCnt="4" custLinFactNeighborX="-19770" custLinFactNeighborY="7699"/>
      <dgm:spPr/>
    </dgm:pt>
    <dgm:pt modelId="{1438EE18-3D20-4AC3-A33C-EE81FA3EE99B}" type="pres">
      <dgm:prSet presAssocID="{6842F5EF-38FB-491E-BDE9-C1BB852BC808}" presName="text_4" presStyleLbl="node1" presStyleIdx="3" presStyleCnt="4">
        <dgm:presLayoutVars>
          <dgm:bulletEnabled val="1"/>
        </dgm:presLayoutVars>
      </dgm:prSet>
      <dgm:spPr/>
    </dgm:pt>
    <dgm:pt modelId="{ECF09544-E7D3-492A-AD72-5F1EEBF6BE7D}" type="pres">
      <dgm:prSet presAssocID="{6842F5EF-38FB-491E-BDE9-C1BB852BC808}" presName="accent_4" presStyleCnt="0"/>
      <dgm:spPr/>
    </dgm:pt>
    <dgm:pt modelId="{04FA3419-A385-4788-AFF2-11BF139324E9}" type="pres">
      <dgm:prSet presAssocID="{6842F5EF-38FB-491E-BDE9-C1BB852BC808}" presName="accentRepeatNode" presStyleLbl="solidFgAcc1" presStyleIdx="3" presStyleCnt="4" custScaleX="106015" custLinFactNeighborX="-19770" custLinFactNeighborY="-463"/>
      <dgm:spPr/>
    </dgm:pt>
  </dgm:ptLst>
  <dgm:cxnLst>
    <dgm:cxn modelId="{4EE4F60E-3AED-4A4B-9133-192C45FDEE8D}" type="presOf" srcId="{76CC6071-0CB1-441E-86EA-78BC4541ADC0}" destId="{F3BF57B5-9F5B-4436-A4CA-E471BE58639E}" srcOrd="0" destOrd="0" presId="urn:microsoft.com/office/officeart/2008/layout/VerticalCurvedList"/>
    <dgm:cxn modelId="{36A0713B-C942-4503-94D7-40C477B50A2B}" type="presOf" srcId="{10D20F74-3443-4357-B796-E287C7B1C1A9}" destId="{6FAD249E-E64A-4C81-9FEF-AC06CDCDD43B}" srcOrd="0" destOrd="0" presId="urn:microsoft.com/office/officeart/2008/layout/VerticalCurvedList"/>
    <dgm:cxn modelId="{CBB7DD41-B974-4D9F-9036-4F562AB1153B}" srcId="{54CF7D1E-607E-4F3F-8001-5E5C8987F81B}" destId="{76CC6071-0CB1-441E-86EA-78BC4541ADC0}" srcOrd="0" destOrd="0" parTransId="{D00CCA35-4F55-48C9-8619-A29E98E7194B}" sibTransId="{7F506CA4-CB8E-4A28-B0D7-620F1CE2E0D9}"/>
    <dgm:cxn modelId="{E2EA3252-BC0C-4AA3-A705-74BD6A17DCA4}" type="presOf" srcId="{54CF7D1E-607E-4F3F-8001-5E5C8987F81B}" destId="{C8837AB8-36D8-412A-ABF7-F4973126CE57}" srcOrd="0" destOrd="0" presId="urn:microsoft.com/office/officeart/2008/layout/VerticalCurvedList"/>
    <dgm:cxn modelId="{0EB0EA52-AEC0-4A25-A5F9-9AD8C491C26F}" srcId="{54CF7D1E-607E-4F3F-8001-5E5C8987F81B}" destId="{6842F5EF-38FB-491E-BDE9-C1BB852BC808}" srcOrd="3" destOrd="0" parTransId="{3AF9992D-3816-435A-879A-1D8327296AF8}" sibTransId="{32B9C7A9-31B6-4471-B3FF-884726C1B38E}"/>
    <dgm:cxn modelId="{D0CF2575-ECEE-4B28-9F3F-C6E76424A265}" srcId="{54CF7D1E-607E-4F3F-8001-5E5C8987F81B}" destId="{59197F82-1FA6-4FB1-BA6B-FCD1B34250D6}" srcOrd="2" destOrd="0" parTransId="{34C5A49C-0F30-4545-883B-AB2D91E86FFC}" sibTransId="{EA737128-DAF8-4A0D-8C98-76BE76CC7A80}"/>
    <dgm:cxn modelId="{46B6358E-BD86-4DC8-BDE6-DFE4664083E4}" type="presOf" srcId="{6842F5EF-38FB-491E-BDE9-C1BB852BC808}" destId="{1438EE18-3D20-4AC3-A33C-EE81FA3EE99B}" srcOrd="0" destOrd="0" presId="urn:microsoft.com/office/officeart/2008/layout/VerticalCurvedList"/>
    <dgm:cxn modelId="{84F80098-7863-419F-8FA1-840403EDD07C}" type="presOf" srcId="{59197F82-1FA6-4FB1-BA6B-FCD1B34250D6}" destId="{8D7A037A-7E23-42D1-8FF4-FDD56C760077}" srcOrd="0" destOrd="0" presId="urn:microsoft.com/office/officeart/2008/layout/VerticalCurvedList"/>
    <dgm:cxn modelId="{54FC34B0-4466-4352-A4A3-3C7B26C3CBD4}" type="presOf" srcId="{7F506CA4-CB8E-4A28-B0D7-620F1CE2E0D9}" destId="{95528D43-903F-4F98-A1CA-0828D899FDB8}" srcOrd="0" destOrd="0" presId="urn:microsoft.com/office/officeart/2008/layout/VerticalCurvedList"/>
    <dgm:cxn modelId="{D1E5DBC7-8836-4D67-8350-AEA808CE4C47}" srcId="{54CF7D1E-607E-4F3F-8001-5E5C8987F81B}" destId="{10D20F74-3443-4357-B796-E287C7B1C1A9}" srcOrd="1" destOrd="0" parTransId="{7E714DED-7B5F-44DA-857E-802F6B698182}" sibTransId="{F4A3CEF1-9407-4448-B171-56D729AD67A1}"/>
    <dgm:cxn modelId="{35DD7C69-8F68-4EA7-95A2-BD21C694C198}" type="presParOf" srcId="{C8837AB8-36D8-412A-ABF7-F4973126CE57}" destId="{53B50EF6-D12D-4C7A-8747-1746C01C1C11}" srcOrd="0" destOrd="0" presId="urn:microsoft.com/office/officeart/2008/layout/VerticalCurvedList"/>
    <dgm:cxn modelId="{AC39013C-B800-4642-AAB8-BEC1B4E01D81}" type="presParOf" srcId="{53B50EF6-D12D-4C7A-8747-1746C01C1C11}" destId="{E83CFBBA-C256-44C7-86FC-A1E0718EC48F}" srcOrd="0" destOrd="0" presId="urn:microsoft.com/office/officeart/2008/layout/VerticalCurvedList"/>
    <dgm:cxn modelId="{EA3B82D2-C362-4F86-954C-716E7C72B875}" type="presParOf" srcId="{E83CFBBA-C256-44C7-86FC-A1E0718EC48F}" destId="{0A8645A2-0E97-4709-B002-18E6567A611E}" srcOrd="0" destOrd="0" presId="urn:microsoft.com/office/officeart/2008/layout/VerticalCurvedList"/>
    <dgm:cxn modelId="{7C38C027-2AD1-40BE-918E-5AFC7C5B4AA6}" type="presParOf" srcId="{E83CFBBA-C256-44C7-86FC-A1E0718EC48F}" destId="{95528D43-903F-4F98-A1CA-0828D899FDB8}" srcOrd="1" destOrd="0" presId="urn:microsoft.com/office/officeart/2008/layout/VerticalCurvedList"/>
    <dgm:cxn modelId="{4AB96E22-1992-4FE5-9B06-5269F82E08E5}" type="presParOf" srcId="{E83CFBBA-C256-44C7-86FC-A1E0718EC48F}" destId="{BEF9014F-A645-4071-9268-2C72B849689B}" srcOrd="2" destOrd="0" presId="urn:microsoft.com/office/officeart/2008/layout/VerticalCurvedList"/>
    <dgm:cxn modelId="{BF547C01-4CE5-481E-BFA7-D6775E7CC6BD}" type="presParOf" srcId="{E83CFBBA-C256-44C7-86FC-A1E0718EC48F}" destId="{846497AE-1681-47C4-8BCD-620D81B81797}" srcOrd="3" destOrd="0" presId="urn:microsoft.com/office/officeart/2008/layout/VerticalCurvedList"/>
    <dgm:cxn modelId="{A7E76C50-744E-45A9-9647-A9606293AF54}" type="presParOf" srcId="{53B50EF6-D12D-4C7A-8747-1746C01C1C11}" destId="{F3BF57B5-9F5B-4436-A4CA-E471BE58639E}" srcOrd="1" destOrd="0" presId="urn:microsoft.com/office/officeart/2008/layout/VerticalCurvedList"/>
    <dgm:cxn modelId="{0FE5B1D5-4468-436A-8078-165CD5A62D57}" type="presParOf" srcId="{53B50EF6-D12D-4C7A-8747-1746C01C1C11}" destId="{B2C90FCD-4A5D-497B-B55B-EDD4C8E860C5}" srcOrd="2" destOrd="0" presId="urn:microsoft.com/office/officeart/2008/layout/VerticalCurvedList"/>
    <dgm:cxn modelId="{97117B44-B574-4B52-9D36-A09044E23326}" type="presParOf" srcId="{B2C90FCD-4A5D-497B-B55B-EDD4C8E860C5}" destId="{0B84EE0C-0F96-4C18-ABBE-46230A893F3E}" srcOrd="0" destOrd="0" presId="urn:microsoft.com/office/officeart/2008/layout/VerticalCurvedList"/>
    <dgm:cxn modelId="{7BB886F2-B0BD-4476-A64C-8C3FED0F029C}" type="presParOf" srcId="{53B50EF6-D12D-4C7A-8747-1746C01C1C11}" destId="{6FAD249E-E64A-4C81-9FEF-AC06CDCDD43B}" srcOrd="3" destOrd="0" presId="urn:microsoft.com/office/officeart/2008/layout/VerticalCurvedList"/>
    <dgm:cxn modelId="{F74ED895-8BA3-4628-91D5-1E886645D378}" type="presParOf" srcId="{53B50EF6-D12D-4C7A-8747-1746C01C1C11}" destId="{D456D36A-1DD3-42B8-87F1-ED6504F62E3F}" srcOrd="4" destOrd="0" presId="urn:microsoft.com/office/officeart/2008/layout/VerticalCurvedList"/>
    <dgm:cxn modelId="{1FEC5A61-4675-48D3-8DBF-1232966BCD52}" type="presParOf" srcId="{D456D36A-1DD3-42B8-87F1-ED6504F62E3F}" destId="{13280607-D626-4C03-AA68-4F8634E85363}" srcOrd="0" destOrd="0" presId="urn:microsoft.com/office/officeart/2008/layout/VerticalCurvedList"/>
    <dgm:cxn modelId="{E8D41AD7-4275-46AC-8A2C-21D94E443574}" type="presParOf" srcId="{53B50EF6-D12D-4C7A-8747-1746C01C1C11}" destId="{8D7A037A-7E23-42D1-8FF4-FDD56C760077}" srcOrd="5" destOrd="0" presId="urn:microsoft.com/office/officeart/2008/layout/VerticalCurvedList"/>
    <dgm:cxn modelId="{509A4591-645E-42D2-B933-C62127862ACE}" type="presParOf" srcId="{53B50EF6-D12D-4C7A-8747-1746C01C1C11}" destId="{9421D04E-E3B4-48E4-B4B9-764A35A3C9B7}" srcOrd="6" destOrd="0" presId="urn:microsoft.com/office/officeart/2008/layout/VerticalCurvedList"/>
    <dgm:cxn modelId="{C73C3C2B-8DE5-42A3-AD9A-882FAECF38E0}" type="presParOf" srcId="{9421D04E-E3B4-48E4-B4B9-764A35A3C9B7}" destId="{2C90F4D2-F62D-493B-8298-B9670275393E}" srcOrd="0" destOrd="0" presId="urn:microsoft.com/office/officeart/2008/layout/VerticalCurvedList"/>
    <dgm:cxn modelId="{E06C5712-F676-405F-9DFD-330BCF051269}" type="presParOf" srcId="{53B50EF6-D12D-4C7A-8747-1746C01C1C11}" destId="{1438EE18-3D20-4AC3-A33C-EE81FA3EE99B}" srcOrd="7" destOrd="0" presId="urn:microsoft.com/office/officeart/2008/layout/VerticalCurvedList"/>
    <dgm:cxn modelId="{76B434B7-D192-49DF-9789-3BBA893ED5C2}" type="presParOf" srcId="{53B50EF6-D12D-4C7A-8747-1746C01C1C11}" destId="{ECF09544-E7D3-492A-AD72-5F1EEBF6BE7D}" srcOrd="8" destOrd="0" presId="urn:microsoft.com/office/officeart/2008/layout/VerticalCurvedList"/>
    <dgm:cxn modelId="{4BE7C397-5391-42F5-A2D3-31A19F0D2D30}" type="presParOf" srcId="{ECF09544-E7D3-492A-AD72-5F1EEBF6BE7D}" destId="{04FA3419-A385-4788-AFF2-11BF139324E9}"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A2609E-C3EF-4ED5-AE18-30150D3916DA}"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234CA165-8F82-4472-9B47-DB7489E679A6}">
      <dgm:prSet phldrT="[Text]" custT="1"/>
      <dgm:spPr>
        <a:solidFill>
          <a:schemeClr val="accent5">
            <a:lumMod val="50000"/>
          </a:schemeClr>
        </a:solidFill>
      </dgm:spPr>
      <dgm:t>
        <a:bodyPr/>
        <a:lstStyle/>
        <a:p>
          <a:r>
            <a:rPr lang="en-US" sz="3200" b="1" dirty="0"/>
            <a:t>Outcome 1</a:t>
          </a:r>
        </a:p>
        <a:p>
          <a:r>
            <a:rPr lang="en-US" sz="2000" b="1" dirty="0"/>
            <a:t>FBO Engagement to end child marriages</a:t>
          </a:r>
        </a:p>
      </dgm:t>
    </dgm:pt>
    <dgm:pt modelId="{C6BEE905-7712-4BF5-9E8B-CD7FCF1608EE}" type="parTrans" cxnId="{1A450061-2D05-4598-AB8B-27FD0D09E984}">
      <dgm:prSet/>
      <dgm:spPr/>
      <dgm:t>
        <a:bodyPr/>
        <a:lstStyle/>
        <a:p>
          <a:endParaRPr lang="en-US"/>
        </a:p>
      </dgm:t>
    </dgm:pt>
    <dgm:pt modelId="{77F932C8-A681-4E0D-9490-DC6BDFCB0A40}" type="sibTrans" cxnId="{1A450061-2D05-4598-AB8B-27FD0D09E984}">
      <dgm:prSet/>
      <dgm:spPr/>
      <dgm:t>
        <a:bodyPr/>
        <a:lstStyle/>
        <a:p>
          <a:endParaRPr lang="en-US"/>
        </a:p>
      </dgm:t>
    </dgm:pt>
    <dgm:pt modelId="{D2ED98ED-5AC0-4308-839E-D308A5AF9B85}">
      <dgm:prSet phldrT="[Text]" custT="1"/>
      <dgm:spPr/>
      <dgm:t>
        <a:bodyPr/>
        <a:lstStyle/>
        <a:p>
          <a:r>
            <a:rPr lang="en-US" sz="1600" dirty="0"/>
            <a:t>Improved engagement and empowerment of religious communities in ending child marriages, violence against children and gender based violence. </a:t>
          </a:r>
        </a:p>
      </dgm:t>
    </dgm:pt>
    <dgm:pt modelId="{848AA898-090C-4672-A14D-399A9FB24519}" type="parTrans" cxnId="{33B36AC7-F839-4255-959C-E4A32F9EDAAE}">
      <dgm:prSet/>
      <dgm:spPr>
        <a:ln>
          <a:solidFill>
            <a:schemeClr val="accent5">
              <a:lumMod val="50000"/>
            </a:schemeClr>
          </a:solidFill>
        </a:ln>
      </dgm:spPr>
      <dgm:t>
        <a:bodyPr/>
        <a:lstStyle/>
        <a:p>
          <a:endParaRPr lang="en-US"/>
        </a:p>
      </dgm:t>
    </dgm:pt>
    <dgm:pt modelId="{725B3B4C-D4D4-40B5-AA55-826F42CF6776}" type="sibTrans" cxnId="{33B36AC7-F839-4255-959C-E4A32F9EDAAE}">
      <dgm:prSet/>
      <dgm:spPr/>
      <dgm:t>
        <a:bodyPr/>
        <a:lstStyle/>
        <a:p>
          <a:endParaRPr lang="en-US"/>
        </a:p>
      </dgm:t>
    </dgm:pt>
    <dgm:pt modelId="{5430BA6A-210D-4821-A86E-8D155CFEE575}">
      <dgm:prSet phldrT="[Text]" custT="1"/>
      <dgm:spPr/>
      <dgm:t>
        <a:bodyPr/>
        <a:lstStyle/>
        <a:p>
          <a:r>
            <a:rPr lang="en-US" sz="3200" b="1" dirty="0"/>
            <a:t>Outcome 2</a:t>
          </a:r>
        </a:p>
        <a:p>
          <a:r>
            <a:rPr lang="en-US" sz="1800" b="1" dirty="0"/>
            <a:t>FBO </a:t>
          </a:r>
          <a:r>
            <a:rPr lang="en-US" sz="2000" b="1" dirty="0"/>
            <a:t>Engagement for girls’ education</a:t>
          </a:r>
        </a:p>
      </dgm:t>
    </dgm:pt>
    <dgm:pt modelId="{61C4102E-86DD-440C-A582-001893D4FE83}" type="parTrans" cxnId="{49071862-6019-44F7-BE1E-536E74D002A2}">
      <dgm:prSet/>
      <dgm:spPr/>
      <dgm:t>
        <a:bodyPr/>
        <a:lstStyle/>
        <a:p>
          <a:endParaRPr lang="en-US"/>
        </a:p>
      </dgm:t>
    </dgm:pt>
    <dgm:pt modelId="{EF3699E5-FF6B-468A-9B48-67A821072913}" type="sibTrans" cxnId="{49071862-6019-44F7-BE1E-536E74D002A2}">
      <dgm:prSet/>
      <dgm:spPr/>
      <dgm:t>
        <a:bodyPr/>
        <a:lstStyle/>
        <a:p>
          <a:endParaRPr lang="en-US"/>
        </a:p>
      </dgm:t>
    </dgm:pt>
    <dgm:pt modelId="{4487E4A4-36CA-4DCE-B6AA-2CE885D1234D}">
      <dgm:prSet phldrT="[Text]" custT="1"/>
      <dgm:spPr/>
      <dgm:t>
        <a:bodyPr/>
        <a:lstStyle/>
        <a:p>
          <a:r>
            <a:rPr lang="en-US" sz="1600" dirty="0"/>
            <a:t>Improved engagement of and empowerment with knowledge and skills of parents and caretakers to support and send their girls, especially 10-14 years to school. </a:t>
          </a:r>
        </a:p>
      </dgm:t>
    </dgm:pt>
    <dgm:pt modelId="{53EC54CC-5D00-4D66-BFEF-6A107D78DED5}" type="parTrans" cxnId="{F89495B3-76D8-49F2-A776-D564DC02F756}">
      <dgm:prSet/>
      <dgm:spPr/>
      <dgm:t>
        <a:bodyPr/>
        <a:lstStyle/>
        <a:p>
          <a:endParaRPr lang="en-US"/>
        </a:p>
      </dgm:t>
    </dgm:pt>
    <dgm:pt modelId="{47E02CC3-E88C-4387-AEDF-C95095B175F2}" type="sibTrans" cxnId="{F89495B3-76D8-49F2-A776-D564DC02F756}">
      <dgm:prSet/>
      <dgm:spPr/>
      <dgm:t>
        <a:bodyPr/>
        <a:lstStyle/>
        <a:p>
          <a:endParaRPr lang="en-US"/>
        </a:p>
      </dgm:t>
    </dgm:pt>
    <dgm:pt modelId="{F51E8BC1-54F0-4570-BD09-FA52BA3B9F6D}">
      <dgm:prSet phldrT="[Text]" custT="1"/>
      <dgm:spPr/>
      <dgm:t>
        <a:bodyPr/>
        <a:lstStyle/>
        <a:p>
          <a:r>
            <a:rPr lang="en-US" sz="1600" kern="1200" dirty="0">
              <a:solidFill>
                <a:prstClr val="black">
                  <a:hueOff val="0"/>
                  <a:satOff val="0"/>
                  <a:lumOff val="0"/>
                  <a:alphaOff val="0"/>
                </a:prstClr>
              </a:solidFill>
              <a:latin typeface="Franklin Gothic Book" panose="020B0503020102020204"/>
              <a:ea typeface="+mn-ea"/>
              <a:cs typeface="+mn-cs"/>
            </a:rPr>
            <a:t>Parents and caregivers, with a focus on adolescent mothers, have the capacity to engage in responsive and positive parenting practices</a:t>
          </a:r>
        </a:p>
      </dgm:t>
    </dgm:pt>
    <dgm:pt modelId="{32C50986-5B3B-439C-B084-E631F3117764}" type="sibTrans" cxnId="{A8C08C14-3F12-4EEB-9092-402C351C9517}">
      <dgm:prSet/>
      <dgm:spPr/>
      <dgm:t>
        <a:bodyPr/>
        <a:lstStyle/>
        <a:p>
          <a:endParaRPr lang="en-US"/>
        </a:p>
      </dgm:t>
    </dgm:pt>
    <dgm:pt modelId="{0A4FFAB9-B4F1-4317-9211-B1E3E342B837}" type="parTrans" cxnId="{A8C08C14-3F12-4EEB-9092-402C351C9517}">
      <dgm:prSet/>
      <dgm:spPr/>
      <dgm:t>
        <a:bodyPr/>
        <a:lstStyle/>
        <a:p>
          <a:endParaRPr lang="en-US"/>
        </a:p>
      </dgm:t>
    </dgm:pt>
    <dgm:pt modelId="{A394C0B3-6300-4767-87C8-E3A80B1A9EA7}">
      <dgm:prSet phldrT="[Text]" custT="1"/>
      <dgm:spPr/>
      <dgm:t>
        <a:bodyPr/>
        <a:lstStyle/>
        <a:p>
          <a:r>
            <a:rPr lang="en-US" sz="3200" b="1" dirty="0"/>
            <a:t>Outcome 3</a:t>
          </a:r>
        </a:p>
      </dgm:t>
    </dgm:pt>
    <dgm:pt modelId="{C901E066-643D-421E-88D2-72B5C6034191}" type="sibTrans" cxnId="{371030C5-9CA7-46EF-BEDA-A9ED114684F9}">
      <dgm:prSet/>
      <dgm:spPr/>
      <dgm:t>
        <a:bodyPr/>
        <a:lstStyle/>
        <a:p>
          <a:endParaRPr lang="en-US"/>
        </a:p>
      </dgm:t>
    </dgm:pt>
    <dgm:pt modelId="{F359E91B-2ADC-4644-B898-64AA7CDCFD21}" type="parTrans" cxnId="{371030C5-9CA7-46EF-BEDA-A9ED114684F9}">
      <dgm:prSet/>
      <dgm:spPr/>
      <dgm:t>
        <a:bodyPr/>
        <a:lstStyle/>
        <a:p>
          <a:endParaRPr lang="en-US"/>
        </a:p>
      </dgm:t>
    </dgm:pt>
    <dgm:pt modelId="{42795E19-945C-4EB6-B5EF-341C91E84A28}" type="pres">
      <dgm:prSet presAssocID="{E2A2609E-C3EF-4ED5-AE18-30150D3916DA}" presName="diagram" presStyleCnt="0">
        <dgm:presLayoutVars>
          <dgm:chPref val="1"/>
          <dgm:dir/>
          <dgm:animOne val="branch"/>
          <dgm:animLvl val="lvl"/>
          <dgm:resizeHandles/>
        </dgm:presLayoutVars>
      </dgm:prSet>
      <dgm:spPr/>
    </dgm:pt>
    <dgm:pt modelId="{B15EC7E9-CE96-42E5-8670-7440DC83EEA7}" type="pres">
      <dgm:prSet presAssocID="{234CA165-8F82-4472-9B47-DB7489E679A6}" presName="root" presStyleCnt="0"/>
      <dgm:spPr/>
    </dgm:pt>
    <dgm:pt modelId="{3BCC354C-EC6B-4119-B82B-463B3CE01236}" type="pres">
      <dgm:prSet presAssocID="{234CA165-8F82-4472-9B47-DB7489E679A6}" presName="rootComposite" presStyleCnt="0"/>
      <dgm:spPr/>
    </dgm:pt>
    <dgm:pt modelId="{E3814AA9-9977-49F7-B6DD-F405BEE19131}" type="pres">
      <dgm:prSet presAssocID="{234CA165-8F82-4472-9B47-DB7489E679A6}" presName="rootText" presStyleLbl="node1" presStyleIdx="0" presStyleCnt="3" custLinFactNeighborX="436" custLinFactNeighborY="313"/>
      <dgm:spPr/>
    </dgm:pt>
    <dgm:pt modelId="{ABEDFCCE-8040-427E-9908-3ABBBCAC9302}" type="pres">
      <dgm:prSet presAssocID="{234CA165-8F82-4472-9B47-DB7489E679A6}" presName="rootConnector" presStyleLbl="node1" presStyleIdx="0" presStyleCnt="3"/>
      <dgm:spPr/>
    </dgm:pt>
    <dgm:pt modelId="{DDD16257-9DC2-44B6-8C77-27C527E2F05C}" type="pres">
      <dgm:prSet presAssocID="{234CA165-8F82-4472-9B47-DB7489E679A6}" presName="childShape" presStyleCnt="0"/>
      <dgm:spPr/>
    </dgm:pt>
    <dgm:pt modelId="{D9459FC4-5665-4D90-A04C-C19CEAA53A30}" type="pres">
      <dgm:prSet presAssocID="{848AA898-090C-4672-A14D-399A9FB24519}" presName="Name13" presStyleLbl="parChTrans1D2" presStyleIdx="0" presStyleCnt="3"/>
      <dgm:spPr/>
    </dgm:pt>
    <dgm:pt modelId="{A092E260-0E77-444E-90A3-0FCD0F508615}" type="pres">
      <dgm:prSet presAssocID="{D2ED98ED-5AC0-4308-839E-D308A5AF9B85}" presName="childText" presStyleLbl="bgAcc1" presStyleIdx="0" presStyleCnt="3" custScaleX="95775" custScaleY="203747">
        <dgm:presLayoutVars>
          <dgm:bulletEnabled val="1"/>
        </dgm:presLayoutVars>
      </dgm:prSet>
      <dgm:spPr/>
    </dgm:pt>
    <dgm:pt modelId="{BB5BFA5C-DD7A-4091-B8BC-5DD4BE3FF471}" type="pres">
      <dgm:prSet presAssocID="{5430BA6A-210D-4821-A86E-8D155CFEE575}" presName="root" presStyleCnt="0"/>
      <dgm:spPr/>
    </dgm:pt>
    <dgm:pt modelId="{6A92D30A-9D29-492A-8EAA-D3732136AEBC}" type="pres">
      <dgm:prSet presAssocID="{5430BA6A-210D-4821-A86E-8D155CFEE575}" presName="rootComposite" presStyleCnt="0"/>
      <dgm:spPr/>
    </dgm:pt>
    <dgm:pt modelId="{F1259A79-7FDD-4FC5-BF78-5F45CEA91F94}" type="pres">
      <dgm:prSet presAssocID="{5430BA6A-210D-4821-A86E-8D155CFEE575}" presName="rootText" presStyleLbl="node1" presStyleIdx="1" presStyleCnt="3" custScaleX="123538" custScaleY="140200" custLinFactNeighborX="-13064" custLinFactNeighborY="-3280"/>
      <dgm:spPr/>
    </dgm:pt>
    <dgm:pt modelId="{404711A7-2E48-4158-BA09-349B1753B423}" type="pres">
      <dgm:prSet presAssocID="{5430BA6A-210D-4821-A86E-8D155CFEE575}" presName="rootConnector" presStyleLbl="node1" presStyleIdx="1" presStyleCnt="3"/>
      <dgm:spPr/>
    </dgm:pt>
    <dgm:pt modelId="{DFF459F2-86A9-4382-82E0-CCB662132EFB}" type="pres">
      <dgm:prSet presAssocID="{5430BA6A-210D-4821-A86E-8D155CFEE575}" presName="childShape" presStyleCnt="0"/>
      <dgm:spPr/>
    </dgm:pt>
    <dgm:pt modelId="{98650149-5FBB-4FE2-B47B-9F0676B7BABC}" type="pres">
      <dgm:prSet presAssocID="{53EC54CC-5D00-4D66-BFEF-6A107D78DED5}" presName="Name13" presStyleLbl="parChTrans1D2" presStyleIdx="1" presStyleCnt="3"/>
      <dgm:spPr/>
    </dgm:pt>
    <dgm:pt modelId="{A242AA7C-A9E6-4FB4-8A07-5CCCBB597C38}" type="pres">
      <dgm:prSet presAssocID="{4487E4A4-36CA-4DCE-B6AA-2CE885D1234D}" presName="childText" presStyleLbl="bgAcc1" presStyleIdx="1" presStyleCnt="3" custScaleX="116061" custScaleY="167704" custLinFactNeighborX="-18954" custLinFactNeighborY="-6990">
        <dgm:presLayoutVars>
          <dgm:bulletEnabled val="1"/>
        </dgm:presLayoutVars>
      </dgm:prSet>
      <dgm:spPr/>
    </dgm:pt>
    <dgm:pt modelId="{AD8BD242-402A-4F70-9011-C21DEBE568E6}" type="pres">
      <dgm:prSet presAssocID="{A394C0B3-6300-4767-87C8-E3A80B1A9EA7}" presName="root" presStyleCnt="0"/>
      <dgm:spPr/>
    </dgm:pt>
    <dgm:pt modelId="{BB2EE9BF-47AF-4589-89A3-6C84241EB6E0}" type="pres">
      <dgm:prSet presAssocID="{A394C0B3-6300-4767-87C8-E3A80B1A9EA7}" presName="rootComposite" presStyleCnt="0"/>
      <dgm:spPr/>
    </dgm:pt>
    <dgm:pt modelId="{9FB3A6C8-2C44-47B8-878D-940620B9EDEF}" type="pres">
      <dgm:prSet presAssocID="{A394C0B3-6300-4767-87C8-E3A80B1A9EA7}" presName="rootText" presStyleLbl="node1" presStyleIdx="2" presStyleCnt="3" custLinFactNeighborX="-29180" custLinFactNeighborY="-3280"/>
      <dgm:spPr/>
    </dgm:pt>
    <dgm:pt modelId="{4206680A-826C-4C90-AE3D-6B16B871131B}" type="pres">
      <dgm:prSet presAssocID="{A394C0B3-6300-4767-87C8-E3A80B1A9EA7}" presName="rootConnector" presStyleLbl="node1" presStyleIdx="2" presStyleCnt="3"/>
      <dgm:spPr/>
    </dgm:pt>
    <dgm:pt modelId="{B56808C6-85F6-464A-8D6F-A93264FD2FB2}" type="pres">
      <dgm:prSet presAssocID="{A394C0B3-6300-4767-87C8-E3A80B1A9EA7}" presName="childShape" presStyleCnt="0"/>
      <dgm:spPr/>
    </dgm:pt>
    <dgm:pt modelId="{F55A5814-D057-4EEF-94F3-9156B4893880}" type="pres">
      <dgm:prSet presAssocID="{0A4FFAB9-B4F1-4317-9211-B1E3E342B837}" presName="Name13" presStyleLbl="parChTrans1D2" presStyleIdx="2" presStyleCnt="3"/>
      <dgm:spPr/>
    </dgm:pt>
    <dgm:pt modelId="{457200A5-4629-4724-8CB3-7021EF211078}" type="pres">
      <dgm:prSet presAssocID="{F51E8BC1-54F0-4570-BD09-FA52BA3B9F6D}" presName="childText" presStyleLbl="bgAcc1" presStyleIdx="2" presStyleCnt="3" custScaleY="145467" custLinFactNeighborX="-33214" custLinFactNeighborY="912">
        <dgm:presLayoutVars>
          <dgm:bulletEnabled val="1"/>
        </dgm:presLayoutVars>
      </dgm:prSet>
      <dgm:spPr/>
    </dgm:pt>
  </dgm:ptLst>
  <dgm:cxnLst>
    <dgm:cxn modelId="{A8C08C14-3F12-4EEB-9092-402C351C9517}" srcId="{A394C0B3-6300-4767-87C8-E3A80B1A9EA7}" destId="{F51E8BC1-54F0-4570-BD09-FA52BA3B9F6D}" srcOrd="0" destOrd="0" parTransId="{0A4FFAB9-B4F1-4317-9211-B1E3E342B837}" sibTransId="{32C50986-5B3B-439C-B084-E631F3117764}"/>
    <dgm:cxn modelId="{381CC62F-243A-40F2-8151-DD153B5ABC44}" type="presOf" srcId="{234CA165-8F82-4472-9B47-DB7489E679A6}" destId="{ABEDFCCE-8040-427E-9908-3ABBBCAC9302}" srcOrd="1" destOrd="0" presId="urn:microsoft.com/office/officeart/2005/8/layout/hierarchy3"/>
    <dgm:cxn modelId="{E4E38430-C683-4E40-91DA-CC1E5619B77D}" type="presOf" srcId="{4487E4A4-36CA-4DCE-B6AA-2CE885D1234D}" destId="{A242AA7C-A9E6-4FB4-8A07-5CCCBB597C38}" srcOrd="0" destOrd="0" presId="urn:microsoft.com/office/officeart/2005/8/layout/hierarchy3"/>
    <dgm:cxn modelId="{6E02C933-540D-4A36-9F8B-B44C537DAF95}" type="presOf" srcId="{E2A2609E-C3EF-4ED5-AE18-30150D3916DA}" destId="{42795E19-945C-4EB6-B5EF-341C91E84A28}" srcOrd="0" destOrd="0" presId="urn:microsoft.com/office/officeart/2005/8/layout/hierarchy3"/>
    <dgm:cxn modelId="{1A450061-2D05-4598-AB8B-27FD0D09E984}" srcId="{E2A2609E-C3EF-4ED5-AE18-30150D3916DA}" destId="{234CA165-8F82-4472-9B47-DB7489E679A6}" srcOrd="0" destOrd="0" parTransId="{C6BEE905-7712-4BF5-9E8B-CD7FCF1608EE}" sibTransId="{77F932C8-A681-4E0D-9490-DC6BDFCB0A40}"/>
    <dgm:cxn modelId="{49071862-6019-44F7-BE1E-536E74D002A2}" srcId="{E2A2609E-C3EF-4ED5-AE18-30150D3916DA}" destId="{5430BA6A-210D-4821-A86E-8D155CFEE575}" srcOrd="1" destOrd="0" parTransId="{61C4102E-86DD-440C-A582-001893D4FE83}" sibTransId="{EF3699E5-FF6B-468A-9B48-67A821072913}"/>
    <dgm:cxn modelId="{18884E43-A46B-48FA-B4C6-33CCA2CA8D47}" type="presOf" srcId="{5430BA6A-210D-4821-A86E-8D155CFEE575}" destId="{F1259A79-7FDD-4FC5-BF78-5F45CEA91F94}" srcOrd="0" destOrd="0" presId="urn:microsoft.com/office/officeart/2005/8/layout/hierarchy3"/>
    <dgm:cxn modelId="{86EF9373-2ABC-463B-BAF4-18EC119CE19A}" type="presOf" srcId="{D2ED98ED-5AC0-4308-839E-D308A5AF9B85}" destId="{A092E260-0E77-444E-90A3-0FCD0F508615}" srcOrd="0" destOrd="0" presId="urn:microsoft.com/office/officeart/2005/8/layout/hierarchy3"/>
    <dgm:cxn modelId="{53E22C54-54E4-4034-8D2E-4615123BADD8}" type="presOf" srcId="{0A4FFAB9-B4F1-4317-9211-B1E3E342B837}" destId="{F55A5814-D057-4EEF-94F3-9156B4893880}" srcOrd="0" destOrd="0" presId="urn:microsoft.com/office/officeart/2005/8/layout/hierarchy3"/>
    <dgm:cxn modelId="{4FA51C58-5EBD-4438-845A-E8A2D56094F9}" type="presOf" srcId="{53EC54CC-5D00-4D66-BFEF-6A107D78DED5}" destId="{98650149-5FBB-4FE2-B47B-9F0676B7BABC}" srcOrd="0" destOrd="0" presId="urn:microsoft.com/office/officeart/2005/8/layout/hierarchy3"/>
    <dgm:cxn modelId="{7912D38C-8404-4890-8438-7D433C80748A}" type="presOf" srcId="{A394C0B3-6300-4767-87C8-E3A80B1A9EA7}" destId="{4206680A-826C-4C90-AE3D-6B16B871131B}" srcOrd="1" destOrd="0" presId="urn:microsoft.com/office/officeart/2005/8/layout/hierarchy3"/>
    <dgm:cxn modelId="{9ED17794-6268-49F0-972F-0CDBABDCE342}" type="presOf" srcId="{848AA898-090C-4672-A14D-399A9FB24519}" destId="{D9459FC4-5665-4D90-A04C-C19CEAA53A30}" srcOrd="0" destOrd="0" presId="urn:microsoft.com/office/officeart/2005/8/layout/hierarchy3"/>
    <dgm:cxn modelId="{F89495B3-76D8-49F2-A776-D564DC02F756}" srcId="{5430BA6A-210D-4821-A86E-8D155CFEE575}" destId="{4487E4A4-36CA-4DCE-B6AA-2CE885D1234D}" srcOrd="0" destOrd="0" parTransId="{53EC54CC-5D00-4D66-BFEF-6A107D78DED5}" sibTransId="{47E02CC3-E88C-4387-AEDF-C95095B175F2}"/>
    <dgm:cxn modelId="{09049DC0-FBD3-4B13-A160-7DC722BF9456}" type="presOf" srcId="{A394C0B3-6300-4767-87C8-E3A80B1A9EA7}" destId="{9FB3A6C8-2C44-47B8-878D-940620B9EDEF}" srcOrd="0" destOrd="0" presId="urn:microsoft.com/office/officeart/2005/8/layout/hierarchy3"/>
    <dgm:cxn modelId="{371030C5-9CA7-46EF-BEDA-A9ED114684F9}" srcId="{E2A2609E-C3EF-4ED5-AE18-30150D3916DA}" destId="{A394C0B3-6300-4767-87C8-E3A80B1A9EA7}" srcOrd="2" destOrd="0" parTransId="{F359E91B-2ADC-4644-B898-64AA7CDCFD21}" sibTransId="{C901E066-643D-421E-88D2-72B5C6034191}"/>
    <dgm:cxn modelId="{33B36AC7-F839-4255-959C-E4A32F9EDAAE}" srcId="{234CA165-8F82-4472-9B47-DB7489E679A6}" destId="{D2ED98ED-5AC0-4308-839E-D308A5AF9B85}" srcOrd="0" destOrd="0" parTransId="{848AA898-090C-4672-A14D-399A9FB24519}" sibTransId="{725B3B4C-D4D4-40B5-AA55-826F42CF6776}"/>
    <dgm:cxn modelId="{B20AA9C7-3137-4D6F-BFC7-F26D00B36EF0}" type="presOf" srcId="{F51E8BC1-54F0-4570-BD09-FA52BA3B9F6D}" destId="{457200A5-4629-4724-8CB3-7021EF211078}" srcOrd="0" destOrd="0" presId="urn:microsoft.com/office/officeart/2005/8/layout/hierarchy3"/>
    <dgm:cxn modelId="{633CDEC8-56D9-4B82-BDD4-59351F99287C}" type="presOf" srcId="{5430BA6A-210D-4821-A86E-8D155CFEE575}" destId="{404711A7-2E48-4158-BA09-349B1753B423}" srcOrd="1" destOrd="0" presId="urn:microsoft.com/office/officeart/2005/8/layout/hierarchy3"/>
    <dgm:cxn modelId="{005A5EEF-36A6-4D78-8175-EEA6F0611706}" type="presOf" srcId="{234CA165-8F82-4472-9B47-DB7489E679A6}" destId="{E3814AA9-9977-49F7-B6DD-F405BEE19131}" srcOrd="0" destOrd="0" presId="urn:microsoft.com/office/officeart/2005/8/layout/hierarchy3"/>
    <dgm:cxn modelId="{509611CB-62E3-4CB1-AD85-C1DCAA6C08AF}" type="presParOf" srcId="{42795E19-945C-4EB6-B5EF-341C91E84A28}" destId="{B15EC7E9-CE96-42E5-8670-7440DC83EEA7}" srcOrd="0" destOrd="0" presId="urn:microsoft.com/office/officeart/2005/8/layout/hierarchy3"/>
    <dgm:cxn modelId="{A768562F-269E-4D38-B845-3281903BF5F9}" type="presParOf" srcId="{B15EC7E9-CE96-42E5-8670-7440DC83EEA7}" destId="{3BCC354C-EC6B-4119-B82B-463B3CE01236}" srcOrd="0" destOrd="0" presId="urn:microsoft.com/office/officeart/2005/8/layout/hierarchy3"/>
    <dgm:cxn modelId="{C6DEFB2E-7BB8-4DCD-A30B-ECBA3D899BF4}" type="presParOf" srcId="{3BCC354C-EC6B-4119-B82B-463B3CE01236}" destId="{E3814AA9-9977-49F7-B6DD-F405BEE19131}" srcOrd="0" destOrd="0" presId="urn:microsoft.com/office/officeart/2005/8/layout/hierarchy3"/>
    <dgm:cxn modelId="{F2B15CB2-C939-439B-9FF3-686BB9434127}" type="presParOf" srcId="{3BCC354C-EC6B-4119-B82B-463B3CE01236}" destId="{ABEDFCCE-8040-427E-9908-3ABBBCAC9302}" srcOrd="1" destOrd="0" presId="urn:microsoft.com/office/officeart/2005/8/layout/hierarchy3"/>
    <dgm:cxn modelId="{5662346F-5BFC-401A-A5DF-C5C9926C3E03}" type="presParOf" srcId="{B15EC7E9-CE96-42E5-8670-7440DC83EEA7}" destId="{DDD16257-9DC2-44B6-8C77-27C527E2F05C}" srcOrd="1" destOrd="0" presId="urn:microsoft.com/office/officeart/2005/8/layout/hierarchy3"/>
    <dgm:cxn modelId="{BF3DEF46-BA68-4296-A655-ED4DDAFE87B6}" type="presParOf" srcId="{DDD16257-9DC2-44B6-8C77-27C527E2F05C}" destId="{D9459FC4-5665-4D90-A04C-C19CEAA53A30}" srcOrd="0" destOrd="0" presId="urn:microsoft.com/office/officeart/2005/8/layout/hierarchy3"/>
    <dgm:cxn modelId="{D357C488-4AC1-4CC5-8270-CFA95F697461}" type="presParOf" srcId="{DDD16257-9DC2-44B6-8C77-27C527E2F05C}" destId="{A092E260-0E77-444E-90A3-0FCD0F508615}" srcOrd="1" destOrd="0" presId="urn:microsoft.com/office/officeart/2005/8/layout/hierarchy3"/>
    <dgm:cxn modelId="{DD8B67B3-93DA-4CBA-885E-036FD07AC7D5}" type="presParOf" srcId="{42795E19-945C-4EB6-B5EF-341C91E84A28}" destId="{BB5BFA5C-DD7A-4091-B8BC-5DD4BE3FF471}" srcOrd="1" destOrd="0" presId="urn:microsoft.com/office/officeart/2005/8/layout/hierarchy3"/>
    <dgm:cxn modelId="{D5D14BA1-A46E-4C8E-BE85-3CFA4FC5E25B}" type="presParOf" srcId="{BB5BFA5C-DD7A-4091-B8BC-5DD4BE3FF471}" destId="{6A92D30A-9D29-492A-8EAA-D3732136AEBC}" srcOrd="0" destOrd="0" presId="urn:microsoft.com/office/officeart/2005/8/layout/hierarchy3"/>
    <dgm:cxn modelId="{E8DEEBA3-84E4-4D07-93B6-7562D5343985}" type="presParOf" srcId="{6A92D30A-9D29-492A-8EAA-D3732136AEBC}" destId="{F1259A79-7FDD-4FC5-BF78-5F45CEA91F94}" srcOrd="0" destOrd="0" presId="urn:microsoft.com/office/officeart/2005/8/layout/hierarchy3"/>
    <dgm:cxn modelId="{AE97FE3F-9CE6-4410-B016-3051081CEC9B}" type="presParOf" srcId="{6A92D30A-9D29-492A-8EAA-D3732136AEBC}" destId="{404711A7-2E48-4158-BA09-349B1753B423}" srcOrd="1" destOrd="0" presId="urn:microsoft.com/office/officeart/2005/8/layout/hierarchy3"/>
    <dgm:cxn modelId="{48CE04DF-A07A-422E-AB53-70A6C3026FE4}" type="presParOf" srcId="{BB5BFA5C-DD7A-4091-B8BC-5DD4BE3FF471}" destId="{DFF459F2-86A9-4382-82E0-CCB662132EFB}" srcOrd="1" destOrd="0" presId="urn:microsoft.com/office/officeart/2005/8/layout/hierarchy3"/>
    <dgm:cxn modelId="{F7425123-0C3E-4D75-9C96-2A936232A16D}" type="presParOf" srcId="{DFF459F2-86A9-4382-82E0-CCB662132EFB}" destId="{98650149-5FBB-4FE2-B47B-9F0676B7BABC}" srcOrd="0" destOrd="0" presId="urn:microsoft.com/office/officeart/2005/8/layout/hierarchy3"/>
    <dgm:cxn modelId="{7F5DE57D-D157-41AB-A98D-49DED6B8A903}" type="presParOf" srcId="{DFF459F2-86A9-4382-82E0-CCB662132EFB}" destId="{A242AA7C-A9E6-4FB4-8A07-5CCCBB597C38}" srcOrd="1" destOrd="0" presId="urn:microsoft.com/office/officeart/2005/8/layout/hierarchy3"/>
    <dgm:cxn modelId="{D40C6B0B-7968-4A3F-9F43-5BE650903A91}" type="presParOf" srcId="{42795E19-945C-4EB6-B5EF-341C91E84A28}" destId="{AD8BD242-402A-4F70-9011-C21DEBE568E6}" srcOrd="2" destOrd="0" presId="urn:microsoft.com/office/officeart/2005/8/layout/hierarchy3"/>
    <dgm:cxn modelId="{043A825D-288A-40BF-8B7D-80A5B0713F90}" type="presParOf" srcId="{AD8BD242-402A-4F70-9011-C21DEBE568E6}" destId="{BB2EE9BF-47AF-4589-89A3-6C84241EB6E0}" srcOrd="0" destOrd="0" presId="urn:microsoft.com/office/officeart/2005/8/layout/hierarchy3"/>
    <dgm:cxn modelId="{7DE44FA2-CD44-4A53-85F3-D8C350AA6AE1}" type="presParOf" srcId="{BB2EE9BF-47AF-4589-89A3-6C84241EB6E0}" destId="{9FB3A6C8-2C44-47B8-878D-940620B9EDEF}" srcOrd="0" destOrd="0" presId="urn:microsoft.com/office/officeart/2005/8/layout/hierarchy3"/>
    <dgm:cxn modelId="{12C9F176-E371-4772-B5DF-D48B17B5804A}" type="presParOf" srcId="{BB2EE9BF-47AF-4589-89A3-6C84241EB6E0}" destId="{4206680A-826C-4C90-AE3D-6B16B871131B}" srcOrd="1" destOrd="0" presId="urn:microsoft.com/office/officeart/2005/8/layout/hierarchy3"/>
    <dgm:cxn modelId="{6D3D811B-03D9-4A93-90A4-AAB41034E405}" type="presParOf" srcId="{AD8BD242-402A-4F70-9011-C21DEBE568E6}" destId="{B56808C6-85F6-464A-8D6F-A93264FD2FB2}" srcOrd="1" destOrd="0" presId="urn:microsoft.com/office/officeart/2005/8/layout/hierarchy3"/>
    <dgm:cxn modelId="{95FD29F4-A5CE-473D-904D-24BFD346532B}" type="presParOf" srcId="{B56808C6-85F6-464A-8D6F-A93264FD2FB2}" destId="{F55A5814-D057-4EEF-94F3-9156B4893880}" srcOrd="0" destOrd="0" presId="urn:microsoft.com/office/officeart/2005/8/layout/hierarchy3"/>
    <dgm:cxn modelId="{E7356AE2-BCE2-402D-B259-7FD305669C77}" type="presParOf" srcId="{B56808C6-85F6-464A-8D6F-A93264FD2FB2}" destId="{457200A5-4629-4724-8CB3-7021EF21107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6E4203-DA1B-418C-82EC-F5056E468C01}" type="doc">
      <dgm:prSet loTypeId="urn:microsoft.com/office/officeart/2005/8/layout/radial2" loCatId="relationship" qsTypeId="urn:microsoft.com/office/officeart/2005/8/quickstyle/simple1" qsCatId="simple" csTypeId="urn:microsoft.com/office/officeart/2005/8/colors/colorful2" csCatId="colorful" phldr="1"/>
      <dgm:spPr/>
      <dgm:t>
        <a:bodyPr/>
        <a:lstStyle/>
        <a:p>
          <a:endParaRPr lang="en-US"/>
        </a:p>
      </dgm:t>
    </dgm:pt>
    <dgm:pt modelId="{666B9B17-8D67-4BA6-9C76-0A95348D617E}">
      <dgm:prSet phldrT="[Text]" custT="1"/>
      <dgm:spPr/>
      <dgm:t>
        <a:bodyPr/>
        <a:lstStyle/>
        <a:p>
          <a:r>
            <a:rPr lang="en-CA" sz="2000" b="0" dirty="0"/>
            <a:t>41%</a:t>
          </a:r>
          <a:endParaRPr lang="en-US" sz="2000" dirty="0"/>
        </a:p>
      </dgm:t>
    </dgm:pt>
    <dgm:pt modelId="{9A4667D2-A566-42F5-8CE7-1B442316345F}" type="parTrans" cxnId="{894F8E45-85BD-40D0-A96B-F69AD1B1AB72}">
      <dgm:prSet/>
      <dgm:spPr/>
      <dgm:t>
        <a:bodyPr/>
        <a:lstStyle/>
        <a:p>
          <a:endParaRPr lang="en-US" sz="2000"/>
        </a:p>
      </dgm:t>
    </dgm:pt>
    <dgm:pt modelId="{662836C9-8CDA-4504-A2D0-23CA1157CBD4}" type="sibTrans" cxnId="{894F8E45-85BD-40D0-A96B-F69AD1B1AB72}">
      <dgm:prSet/>
      <dgm:spPr/>
      <dgm:t>
        <a:bodyPr/>
        <a:lstStyle/>
        <a:p>
          <a:endParaRPr lang="en-US" sz="2000"/>
        </a:p>
      </dgm:t>
    </dgm:pt>
    <dgm:pt modelId="{1B9425D3-78E5-4027-82A2-15660051F784}">
      <dgm:prSet phldrT="[Text]" custT="1"/>
      <dgm:spPr/>
      <dgm:t>
        <a:bodyPr/>
        <a:lstStyle/>
        <a:p>
          <a:r>
            <a:rPr lang="en-CA" sz="2000" b="0" dirty="0"/>
            <a:t>12%</a:t>
          </a:r>
          <a:endParaRPr lang="en-US" sz="2000" dirty="0"/>
        </a:p>
      </dgm:t>
    </dgm:pt>
    <dgm:pt modelId="{95364781-F669-4D4A-8AE5-9414E4A57488}" type="parTrans" cxnId="{D358875D-8470-4E59-8C57-E1F46D3E1C25}">
      <dgm:prSet/>
      <dgm:spPr/>
      <dgm:t>
        <a:bodyPr/>
        <a:lstStyle/>
        <a:p>
          <a:endParaRPr lang="en-US" sz="2000"/>
        </a:p>
      </dgm:t>
    </dgm:pt>
    <dgm:pt modelId="{71D89881-03FD-4474-955D-FC08211983B9}" type="sibTrans" cxnId="{D358875D-8470-4E59-8C57-E1F46D3E1C25}">
      <dgm:prSet/>
      <dgm:spPr/>
      <dgm:t>
        <a:bodyPr/>
        <a:lstStyle/>
        <a:p>
          <a:endParaRPr lang="en-US" sz="2000"/>
        </a:p>
      </dgm:t>
    </dgm:pt>
    <dgm:pt modelId="{F4638F52-AFFA-46C5-9E60-9027C0CADEA5}">
      <dgm:prSet phldrT="[Text]" custT="1"/>
      <dgm:spPr/>
      <dgm:t>
        <a:bodyPr/>
        <a:lstStyle/>
        <a:p>
          <a:r>
            <a:rPr lang="en-CA" sz="2000" b="0" dirty="0"/>
            <a:t>46%</a:t>
          </a:r>
          <a:endParaRPr lang="en-US" sz="2000" dirty="0"/>
        </a:p>
      </dgm:t>
    </dgm:pt>
    <dgm:pt modelId="{8B18718D-686E-4559-B7FB-E5CC38B7D4E4}" type="parTrans" cxnId="{172253B3-315C-473C-A48E-EF6021AF7688}">
      <dgm:prSet/>
      <dgm:spPr/>
      <dgm:t>
        <a:bodyPr/>
        <a:lstStyle/>
        <a:p>
          <a:endParaRPr lang="en-US" sz="2000"/>
        </a:p>
      </dgm:t>
    </dgm:pt>
    <dgm:pt modelId="{96A8F6F4-F7AE-4E04-8B34-F46568E3AA56}" type="sibTrans" cxnId="{172253B3-315C-473C-A48E-EF6021AF7688}">
      <dgm:prSet/>
      <dgm:spPr/>
      <dgm:t>
        <a:bodyPr/>
        <a:lstStyle/>
        <a:p>
          <a:endParaRPr lang="en-US" sz="2000"/>
        </a:p>
      </dgm:t>
    </dgm:pt>
    <dgm:pt modelId="{80B38EE8-A4E5-4772-8134-F2CF85422413}">
      <dgm:prSet phldrT="[Text]" custT="1"/>
      <dgm:spPr/>
      <dgm:t>
        <a:bodyPr/>
        <a:lstStyle/>
        <a:p>
          <a:r>
            <a:rPr lang="en-US" sz="2000" dirty="0"/>
            <a:t>10%</a:t>
          </a:r>
        </a:p>
      </dgm:t>
    </dgm:pt>
    <dgm:pt modelId="{B60BAB29-9469-4A5C-9824-5541D1A535F5}" type="parTrans" cxnId="{6317A6A5-DDC9-4894-A4CA-4F7E438DC31A}">
      <dgm:prSet/>
      <dgm:spPr/>
      <dgm:t>
        <a:bodyPr/>
        <a:lstStyle/>
        <a:p>
          <a:endParaRPr lang="en-US" sz="2000"/>
        </a:p>
      </dgm:t>
    </dgm:pt>
    <dgm:pt modelId="{08FB9DA7-0FCE-436C-9A9F-AC5C4E5EFDDC}" type="sibTrans" cxnId="{6317A6A5-DDC9-4894-A4CA-4F7E438DC31A}">
      <dgm:prSet/>
      <dgm:spPr/>
      <dgm:t>
        <a:bodyPr/>
        <a:lstStyle/>
        <a:p>
          <a:endParaRPr lang="en-US" sz="2000"/>
        </a:p>
      </dgm:t>
    </dgm:pt>
    <dgm:pt modelId="{EB9A12EE-9300-4B1C-BBB8-4EDEAA2AFBF9}">
      <dgm:prSet phldrT="[Text]" custT="1"/>
      <dgm:spPr/>
      <dgm:t>
        <a:bodyPr/>
        <a:lstStyle/>
        <a:p>
          <a:r>
            <a:rPr lang="en-US" sz="2000" dirty="0"/>
            <a:t>Radio </a:t>
          </a:r>
        </a:p>
      </dgm:t>
    </dgm:pt>
    <dgm:pt modelId="{97EE661C-10B7-4DA8-8FBB-4B2D56AD8367}" type="parTrans" cxnId="{BE43BEC5-8F2D-4504-AD0E-5E44ADE51416}">
      <dgm:prSet/>
      <dgm:spPr/>
      <dgm:t>
        <a:bodyPr/>
        <a:lstStyle/>
        <a:p>
          <a:endParaRPr lang="en-US" sz="2000"/>
        </a:p>
      </dgm:t>
    </dgm:pt>
    <dgm:pt modelId="{1B74827F-B049-44B6-8C20-4BAAB9221F50}" type="sibTrans" cxnId="{BE43BEC5-8F2D-4504-AD0E-5E44ADE51416}">
      <dgm:prSet/>
      <dgm:spPr/>
      <dgm:t>
        <a:bodyPr/>
        <a:lstStyle/>
        <a:p>
          <a:endParaRPr lang="en-US" sz="2000"/>
        </a:p>
      </dgm:t>
    </dgm:pt>
    <dgm:pt modelId="{AD01508D-63E4-413A-B099-69E0C0A99AB4}">
      <dgm:prSet phldrT="[Text]" custT="1"/>
      <dgm:spPr/>
      <dgm:t>
        <a:bodyPr/>
        <a:lstStyle/>
        <a:p>
          <a:r>
            <a:rPr lang="en-US" sz="2000" dirty="0"/>
            <a:t>TV</a:t>
          </a:r>
        </a:p>
      </dgm:t>
    </dgm:pt>
    <dgm:pt modelId="{5DE49E11-71E1-4B01-8F99-A686635B01F9}" type="parTrans" cxnId="{0617C1A0-F7AE-4736-B0EC-1957FCB5E3E2}">
      <dgm:prSet/>
      <dgm:spPr/>
      <dgm:t>
        <a:bodyPr/>
        <a:lstStyle/>
        <a:p>
          <a:endParaRPr lang="en-US" sz="2000"/>
        </a:p>
      </dgm:t>
    </dgm:pt>
    <dgm:pt modelId="{16F4624D-674B-48BB-A963-D7B3DD66E1BD}" type="sibTrans" cxnId="{0617C1A0-F7AE-4736-B0EC-1957FCB5E3E2}">
      <dgm:prSet/>
      <dgm:spPr/>
      <dgm:t>
        <a:bodyPr/>
        <a:lstStyle/>
        <a:p>
          <a:endParaRPr lang="en-US" sz="2000"/>
        </a:p>
      </dgm:t>
    </dgm:pt>
    <dgm:pt modelId="{F8B9B006-9B98-408C-9E55-76EA30B1F4D0}">
      <dgm:prSet phldrT="[Text]" custT="1"/>
      <dgm:spPr/>
      <dgm:t>
        <a:bodyPr/>
        <a:lstStyle/>
        <a:p>
          <a:r>
            <a:rPr lang="en-US" sz="2000" dirty="0"/>
            <a:t>Mobile </a:t>
          </a:r>
        </a:p>
      </dgm:t>
    </dgm:pt>
    <dgm:pt modelId="{110BB8D0-42D2-4916-B368-F8E572887FB6}" type="parTrans" cxnId="{AB5D8457-9F12-48FE-A84E-216E318005CB}">
      <dgm:prSet/>
      <dgm:spPr/>
      <dgm:t>
        <a:bodyPr/>
        <a:lstStyle/>
        <a:p>
          <a:endParaRPr lang="en-US" sz="2000"/>
        </a:p>
      </dgm:t>
    </dgm:pt>
    <dgm:pt modelId="{B5C0994B-644C-4CE7-9C70-62244D1427A3}" type="sibTrans" cxnId="{AB5D8457-9F12-48FE-A84E-216E318005CB}">
      <dgm:prSet/>
      <dgm:spPr/>
      <dgm:t>
        <a:bodyPr/>
        <a:lstStyle/>
        <a:p>
          <a:endParaRPr lang="en-US" sz="2000"/>
        </a:p>
      </dgm:t>
    </dgm:pt>
    <dgm:pt modelId="{1E1CBF6F-83B1-45A3-9741-45AB2D00E11C}" type="pres">
      <dgm:prSet presAssocID="{C16E4203-DA1B-418C-82EC-F5056E468C01}" presName="composite" presStyleCnt="0">
        <dgm:presLayoutVars>
          <dgm:chMax val="5"/>
          <dgm:dir/>
          <dgm:animLvl val="ctr"/>
          <dgm:resizeHandles val="exact"/>
        </dgm:presLayoutVars>
      </dgm:prSet>
      <dgm:spPr/>
    </dgm:pt>
    <dgm:pt modelId="{5FE0A79F-789A-41DF-9EBC-A9C0EA80749F}" type="pres">
      <dgm:prSet presAssocID="{C16E4203-DA1B-418C-82EC-F5056E468C01}" presName="cycle" presStyleCnt="0"/>
      <dgm:spPr/>
    </dgm:pt>
    <dgm:pt modelId="{D58D87C3-E554-4C41-86E1-CB4D748701DA}" type="pres">
      <dgm:prSet presAssocID="{C16E4203-DA1B-418C-82EC-F5056E468C01}" presName="centerShape" presStyleCnt="0"/>
      <dgm:spPr/>
    </dgm:pt>
    <dgm:pt modelId="{049E6903-D921-42C8-906A-8576A84B0846}" type="pres">
      <dgm:prSet presAssocID="{C16E4203-DA1B-418C-82EC-F5056E468C01}" presName="connSite" presStyleLbl="node1" presStyleIdx="0" presStyleCnt="5"/>
      <dgm:spPr/>
    </dgm:pt>
    <dgm:pt modelId="{74D88D2D-9443-4292-A979-85051447E871}" type="pres">
      <dgm:prSet presAssocID="{C16E4203-DA1B-418C-82EC-F5056E468C01}" presName="visible" presStyleLbl="node1" presStyleIdx="0" presStyleCnt="5"/>
      <dgm:spPr>
        <a:blipFill rotWithShape="1">
          <a:blip xmlns:r="http://schemas.openxmlformats.org/officeDocument/2006/relationships" r:embed="rId1"/>
          <a:stretch>
            <a:fillRect/>
          </a:stretch>
        </a:blipFill>
      </dgm:spPr>
    </dgm:pt>
    <dgm:pt modelId="{FDE4B93A-B1CA-46B7-A22C-F022B5F0D8EC}" type="pres">
      <dgm:prSet presAssocID="{9A4667D2-A566-42F5-8CE7-1B442316345F}" presName="Name25" presStyleLbl="parChTrans1D1" presStyleIdx="0" presStyleCnt="4"/>
      <dgm:spPr/>
    </dgm:pt>
    <dgm:pt modelId="{B00C3242-5826-4AF7-B5C7-45E91898015E}" type="pres">
      <dgm:prSet presAssocID="{666B9B17-8D67-4BA6-9C76-0A95348D617E}" presName="node" presStyleCnt="0"/>
      <dgm:spPr/>
    </dgm:pt>
    <dgm:pt modelId="{A62B8485-BDD3-47F9-B209-0EE61FD201AB}" type="pres">
      <dgm:prSet presAssocID="{666B9B17-8D67-4BA6-9C76-0A95348D617E}" presName="parentNode" presStyleLbl="node1" presStyleIdx="1" presStyleCnt="5" custLinFactNeighborX="-6262" custLinFactNeighborY="-1880">
        <dgm:presLayoutVars>
          <dgm:chMax val="1"/>
          <dgm:bulletEnabled val="1"/>
        </dgm:presLayoutVars>
      </dgm:prSet>
      <dgm:spPr/>
    </dgm:pt>
    <dgm:pt modelId="{CBF7D11C-B8DD-47BE-A649-CE347C277EE5}" type="pres">
      <dgm:prSet presAssocID="{666B9B17-8D67-4BA6-9C76-0A95348D617E}" presName="childNode" presStyleLbl="revTx" presStyleIdx="0" presStyleCnt="3">
        <dgm:presLayoutVars>
          <dgm:bulletEnabled val="1"/>
        </dgm:presLayoutVars>
      </dgm:prSet>
      <dgm:spPr/>
    </dgm:pt>
    <dgm:pt modelId="{B036E62D-22B6-43CD-889F-8939CAA1BC9D}" type="pres">
      <dgm:prSet presAssocID="{95364781-F669-4D4A-8AE5-9414E4A57488}" presName="Name25" presStyleLbl="parChTrans1D1" presStyleIdx="1" presStyleCnt="4"/>
      <dgm:spPr/>
    </dgm:pt>
    <dgm:pt modelId="{C4B5D173-6006-448D-85FD-1C9DDD21A829}" type="pres">
      <dgm:prSet presAssocID="{1B9425D3-78E5-4027-82A2-15660051F784}" presName="node" presStyleCnt="0"/>
      <dgm:spPr/>
    </dgm:pt>
    <dgm:pt modelId="{8689F6A1-3A6A-41AF-B8D0-898A4EA337D6}" type="pres">
      <dgm:prSet presAssocID="{1B9425D3-78E5-4027-82A2-15660051F784}" presName="parentNode" presStyleLbl="node1" presStyleIdx="2" presStyleCnt="5">
        <dgm:presLayoutVars>
          <dgm:chMax val="1"/>
          <dgm:bulletEnabled val="1"/>
        </dgm:presLayoutVars>
      </dgm:prSet>
      <dgm:spPr/>
    </dgm:pt>
    <dgm:pt modelId="{8408F8F6-C390-44D9-86F7-D05C290EB03B}" type="pres">
      <dgm:prSet presAssocID="{1B9425D3-78E5-4027-82A2-15660051F784}" presName="childNode" presStyleLbl="revTx" presStyleIdx="1" presStyleCnt="3">
        <dgm:presLayoutVars>
          <dgm:bulletEnabled val="1"/>
        </dgm:presLayoutVars>
      </dgm:prSet>
      <dgm:spPr/>
    </dgm:pt>
    <dgm:pt modelId="{E176A445-4293-4BD7-8CF5-9546D31A0E6A}" type="pres">
      <dgm:prSet presAssocID="{8B18718D-686E-4559-B7FB-E5CC38B7D4E4}" presName="Name25" presStyleLbl="parChTrans1D1" presStyleIdx="2" presStyleCnt="4"/>
      <dgm:spPr/>
    </dgm:pt>
    <dgm:pt modelId="{775B72A5-FC1D-419F-8479-34A8EF5511DA}" type="pres">
      <dgm:prSet presAssocID="{F4638F52-AFFA-46C5-9E60-9027C0CADEA5}" presName="node" presStyleCnt="0"/>
      <dgm:spPr/>
    </dgm:pt>
    <dgm:pt modelId="{A3BEB468-6C19-4AA9-B4A4-DB705D402E95}" type="pres">
      <dgm:prSet presAssocID="{F4638F52-AFFA-46C5-9E60-9027C0CADEA5}" presName="parentNode" presStyleLbl="node1" presStyleIdx="3" presStyleCnt="5">
        <dgm:presLayoutVars>
          <dgm:chMax val="1"/>
          <dgm:bulletEnabled val="1"/>
        </dgm:presLayoutVars>
      </dgm:prSet>
      <dgm:spPr/>
    </dgm:pt>
    <dgm:pt modelId="{834334BF-24D8-451A-9289-97A75172ED8A}" type="pres">
      <dgm:prSet presAssocID="{F4638F52-AFFA-46C5-9E60-9027C0CADEA5}" presName="childNode" presStyleLbl="revTx" presStyleIdx="2" presStyleCnt="3">
        <dgm:presLayoutVars>
          <dgm:bulletEnabled val="1"/>
        </dgm:presLayoutVars>
      </dgm:prSet>
      <dgm:spPr/>
    </dgm:pt>
    <dgm:pt modelId="{B6A8546B-5597-4AD8-9141-A1C80CDD1A34}" type="pres">
      <dgm:prSet presAssocID="{B60BAB29-9469-4A5C-9824-5541D1A535F5}" presName="Name25" presStyleLbl="parChTrans1D1" presStyleIdx="3" presStyleCnt="4"/>
      <dgm:spPr/>
    </dgm:pt>
    <dgm:pt modelId="{B04E87AF-3C02-4F20-9DC5-A77EC1D1CD12}" type="pres">
      <dgm:prSet presAssocID="{80B38EE8-A4E5-4772-8134-F2CF85422413}" presName="node" presStyleCnt="0"/>
      <dgm:spPr/>
    </dgm:pt>
    <dgm:pt modelId="{16C4F03F-451C-40FE-B647-A5C1F0AD7FB6}" type="pres">
      <dgm:prSet presAssocID="{80B38EE8-A4E5-4772-8134-F2CF85422413}" presName="parentNode" presStyleLbl="node1" presStyleIdx="4" presStyleCnt="5">
        <dgm:presLayoutVars>
          <dgm:chMax val="1"/>
          <dgm:bulletEnabled val="1"/>
        </dgm:presLayoutVars>
      </dgm:prSet>
      <dgm:spPr/>
    </dgm:pt>
    <dgm:pt modelId="{5E7726C3-FA42-4409-92C7-425B3A9BF7D1}" type="pres">
      <dgm:prSet presAssocID="{80B38EE8-A4E5-4772-8134-F2CF85422413}" presName="childNode" presStyleLbl="revTx" presStyleIdx="2" presStyleCnt="3">
        <dgm:presLayoutVars>
          <dgm:bulletEnabled val="1"/>
        </dgm:presLayoutVars>
      </dgm:prSet>
      <dgm:spPr/>
    </dgm:pt>
  </dgm:ptLst>
  <dgm:cxnLst>
    <dgm:cxn modelId="{AF668318-B5B9-4854-864C-B92C3C414FCB}" type="presOf" srcId="{EB9A12EE-9300-4B1C-BBB8-4EDEAA2AFBF9}" destId="{CBF7D11C-B8DD-47BE-A649-CE347C277EE5}" srcOrd="0" destOrd="0" presId="urn:microsoft.com/office/officeart/2005/8/layout/radial2"/>
    <dgm:cxn modelId="{9CFF7D23-984F-4CCC-BEA5-DC2140A9FBB5}" type="presOf" srcId="{9A4667D2-A566-42F5-8CE7-1B442316345F}" destId="{FDE4B93A-B1CA-46B7-A22C-F022B5F0D8EC}" srcOrd="0" destOrd="0" presId="urn:microsoft.com/office/officeart/2005/8/layout/radial2"/>
    <dgm:cxn modelId="{B3F44E2F-5161-4027-BEA6-5BAB91640EE4}" type="presOf" srcId="{B60BAB29-9469-4A5C-9824-5541D1A535F5}" destId="{B6A8546B-5597-4AD8-9141-A1C80CDD1A34}" srcOrd="0" destOrd="0" presId="urn:microsoft.com/office/officeart/2005/8/layout/radial2"/>
    <dgm:cxn modelId="{D358875D-8470-4E59-8C57-E1F46D3E1C25}" srcId="{C16E4203-DA1B-418C-82EC-F5056E468C01}" destId="{1B9425D3-78E5-4027-82A2-15660051F784}" srcOrd="1" destOrd="0" parTransId="{95364781-F669-4D4A-8AE5-9414E4A57488}" sibTransId="{71D89881-03FD-4474-955D-FC08211983B9}"/>
    <dgm:cxn modelId="{894F8E45-85BD-40D0-A96B-F69AD1B1AB72}" srcId="{C16E4203-DA1B-418C-82EC-F5056E468C01}" destId="{666B9B17-8D67-4BA6-9C76-0A95348D617E}" srcOrd="0" destOrd="0" parTransId="{9A4667D2-A566-42F5-8CE7-1B442316345F}" sibTransId="{662836C9-8CDA-4504-A2D0-23CA1157CBD4}"/>
    <dgm:cxn modelId="{C130B56B-7A38-4095-8FED-5B89AAD28D2F}" type="presOf" srcId="{1B9425D3-78E5-4027-82A2-15660051F784}" destId="{8689F6A1-3A6A-41AF-B8D0-898A4EA337D6}" srcOrd="0" destOrd="0" presId="urn:microsoft.com/office/officeart/2005/8/layout/radial2"/>
    <dgm:cxn modelId="{24EB0852-54D9-4201-A8DB-7ABB23453235}" type="presOf" srcId="{AD01508D-63E4-413A-B099-69E0C0A99AB4}" destId="{8408F8F6-C390-44D9-86F7-D05C290EB03B}" srcOrd="0" destOrd="0" presId="urn:microsoft.com/office/officeart/2005/8/layout/radial2"/>
    <dgm:cxn modelId="{AB5D8457-9F12-48FE-A84E-216E318005CB}" srcId="{F4638F52-AFFA-46C5-9E60-9027C0CADEA5}" destId="{F8B9B006-9B98-408C-9E55-76EA30B1F4D0}" srcOrd="0" destOrd="0" parTransId="{110BB8D0-42D2-4916-B368-F8E572887FB6}" sibTransId="{B5C0994B-644C-4CE7-9C70-62244D1427A3}"/>
    <dgm:cxn modelId="{A608B48B-6D09-4738-9961-F0F6D35CC0BD}" type="presOf" srcId="{F4638F52-AFFA-46C5-9E60-9027C0CADEA5}" destId="{A3BEB468-6C19-4AA9-B4A4-DB705D402E95}" srcOrd="0" destOrd="0" presId="urn:microsoft.com/office/officeart/2005/8/layout/radial2"/>
    <dgm:cxn modelId="{8EBA419C-11E7-4F78-AB17-B3401ED98408}" type="presOf" srcId="{80B38EE8-A4E5-4772-8134-F2CF85422413}" destId="{16C4F03F-451C-40FE-B647-A5C1F0AD7FB6}" srcOrd="0" destOrd="0" presId="urn:microsoft.com/office/officeart/2005/8/layout/radial2"/>
    <dgm:cxn modelId="{0617C1A0-F7AE-4736-B0EC-1957FCB5E3E2}" srcId="{1B9425D3-78E5-4027-82A2-15660051F784}" destId="{AD01508D-63E4-413A-B099-69E0C0A99AB4}" srcOrd="0" destOrd="0" parTransId="{5DE49E11-71E1-4B01-8F99-A686635B01F9}" sibTransId="{16F4624D-674B-48BB-A963-D7B3DD66E1BD}"/>
    <dgm:cxn modelId="{6317A6A5-DDC9-4894-A4CA-4F7E438DC31A}" srcId="{C16E4203-DA1B-418C-82EC-F5056E468C01}" destId="{80B38EE8-A4E5-4772-8134-F2CF85422413}" srcOrd="3" destOrd="0" parTransId="{B60BAB29-9469-4A5C-9824-5541D1A535F5}" sibTransId="{08FB9DA7-0FCE-436C-9A9F-AC5C4E5EFDDC}"/>
    <dgm:cxn modelId="{25906DAC-6F1D-428C-B26C-AF5FEFDE4392}" type="presOf" srcId="{666B9B17-8D67-4BA6-9C76-0A95348D617E}" destId="{A62B8485-BDD3-47F9-B209-0EE61FD201AB}" srcOrd="0" destOrd="0" presId="urn:microsoft.com/office/officeart/2005/8/layout/radial2"/>
    <dgm:cxn modelId="{172253B3-315C-473C-A48E-EF6021AF7688}" srcId="{C16E4203-DA1B-418C-82EC-F5056E468C01}" destId="{F4638F52-AFFA-46C5-9E60-9027C0CADEA5}" srcOrd="2" destOrd="0" parTransId="{8B18718D-686E-4559-B7FB-E5CC38B7D4E4}" sibTransId="{96A8F6F4-F7AE-4E04-8B34-F46568E3AA56}"/>
    <dgm:cxn modelId="{BF9BEBBC-3924-4098-A3CF-3740ADFDE2FD}" type="presOf" srcId="{8B18718D-686E-4559-B7FB-E5CC38B7D4E4}" destId="{E176A445-4293-4BD7-8CF5-9546D31A0E6A}" srcOrd="0" destOrd="0" presId="urn:microsoft.com/office/officeart/2005/8/layout/radial2"/>
    <dgm:cxn modelId="{BE43BEC5-8F2D-4504-AD0E-5E44ADE51416}" srcId="{666B9B17-8D67-4BA6-9C76-0A95348D617E}" destId="{EB9A12EE-9300-4B1C-BBB8-4EDEAA2AFBF9}" srcOrd="0" destOrd="0" parTransId="{97EE661C-10B7-4DA8-8FBB-4B2D56AD8367}" sibTransId="{1B74827F-B049-44B6-8C20-4BAAB9221F50}"/>
    <dgm:cxn modelId="{06860FD4-D995-4D97-861E-02DECE49461C}" type="presOf" srcId="{95364781-F669-4D4A-8AE5-9414E4A57488}" destId="{B036E62D-22B6-43CD-889F-8939CAA1BC9D}" srcOrd="0" destOrd="0" presId="urn:microsoft.com/office/officeart/2005/8/layout/radial2"/>
    <dgm:cxn modelId="{3F2A7AEF-58EE-40F1-92AE-99DEF38D1D78}" type="presOf" srcId="{C16E4203-DA1B-418C-82EC-F5056E468C01}" destId="{1E1CBF6F-83B1-45A3-9741-45AB2D00E11C}" srcOrd="0" destOrd="0" presId="urn:microsoft.com/office/officeart/2005/8/layout/radial2"/>
    <dgm:cxn modelId="{FEEF05F8-DB9B-4D1C-8139-1B1037A710F1}" type="presOf" srcId="{F8B9B006-9B98-408C-9E55-76EA30B1F4D0}" destId="{834334BF-24D8-451A-9289-97A75172ED8A}" srcOrd="0" destOrd="0" presId="urn:microsoft.com/office/officeart/2005/8/layout/radial2"/>
    <dgm:cxn modelId="{8B2D1405-797B-4750-88AA-F31517DBD797}" type="presParOf" srcId="{1E1CBF6F-83B1-45A3-9741-45AB2D00E11C}" destId="{5FE0A79F-789A-41DF-9EBC-A9C0EA80749F}" srcOrd="0" destOrd="0" presId="urn:microsoft.com/office/officeart/2005/8/layout/radial2"/>
    <dgm:cxn modelId="{076763D0-8BC3-480B-96C7-8DB161BE3667}" type="presParOf" srcId="{5FE0A79F-789A-41DF-9EBC-A9C0EA80749F}" destId="{D58D87C3-E554-4C41-86E1-CB4D748701DA}" srcOrd="0" destOrd="0" presId="urn:microsoft.com/office/officeart/2005/8/layout/radial2"/>
    <dgm:cxn modelId="{B92DAA2D-F8DE-4CE3-805A-9D9FA6ED27DC}" type="presParOf" srcId="{D58D87C3-E554-4C41-86E1-CB4D748701DA}" destId="{049E6903-D921-42C8-906A-8576A84B0846}" srcOrd="0" destOrd="0" presId="urn:microsoft.com/office/officeart/2005/8/layout/radial2"/>
    <dgm:cxn modelId="{DA2C8380-EECC-4A46-8EA6-CD43B6DCE050}" type="presParOf" srcId="{D58D87C3-E554-4C41-86E1-CB4D748701DA}" destId="{74D88D2D-9443-4292-A979-85051447E871}" srcOrd="1" destOrd="0" presId="urn:microsoft.com/office/officeart/2005/8/layout/radial2"/>
    <dgm:cxn modelId="{86E68E06-CD7B-4B84-AB17-E329C5E38960}" type="presParOf" srcId="{5FE0A79F-789A-41DF-9EBC-A9C0EA80749F}" destId="{FDE4B93A-B1CA-46B7-A22C-F022B5F0D8EC}" srcOrd="1" destOrd="0" presId="urn:microsoft.com/office/officeart/2005/8/layout/radial2"/>
    <dgm:cxn modelId="{AF2B3232-6599-498A-B6E5-936EAB330E86}" type="presParOf" srcId="{5FE0A79F-789A-41DF-9EBC-A9C0EA80749F}" destId="{B00C3242-5826-4AF7-B5C7-45E91898015E}" srcOrd="2" destOrd="0" presId="urn:microsoft.com/office/officeart/2005/8/layout/radial2"/>
    <dgm:cxn modelId="{87272086-5DF3-4FCC-BAAB-A1E83A3C1D09}" type="presParOf" srcId="{B00C3242-5826-4AF7-B5C7-45E91898015E}" destId="{A62B8485-BDD3-47F9-B209-0EE61FD201AB}" srcOrd="0" destOrd="0" presId="urn:microsoft.com/office/officeart/2005/8/layout/radial2"/>
    <dgm:cxn modelId="{64BAEA8C-136D-4267-A00C-29EED8CEC043}" type="presParOf" srcId="{B00C3242-5826-4AF7-B5C7-45E91898015E}" destId="{CBF7D11C-B8DD-47BE-A649-CE347C277EE5}" srcOrd="1" destOrd="0" presId="urn:microsoft.com/office/officeart/2005/8/layout/radial2"/>
    <dgm:cxn modelId="{0841CBC1-F72B-4D64-A555-6C9418A16273}" type="presParOf" srcId="{5FE0A79F-789A-41DF-9EBC-A9C0EA80749F}" destId="{B036E62D-22B6-43CD-889F-8939CAA1BC9D}" srcOrd="3" destOrd="0" presId="urn:microsoft.com/office/officeart/2005/8/layout/radial2"/>
    <dgm:cxn modelId="{B385DE96-3485-425D-9AB7-15FCEDD6973D}" type="presParOf" srcId="{5FE0A79F-789A-41DF-9EBC-A9C0EA80749F}" destId="{C4B5D173-6006-448D-85FD-1C9DDD21A829}" srcOrd="4" destOrd="0" presId="urn:microsoft.com/office/officeart/2005/8/layout/radial2"/>
    <dgm:cxn modelId="{FAB84597-8DEC-4275-A703-C0D05FD4E72F}" type="presParOf" srcId="{C4B5D173-6006-448D-85FD-1C9DDD21A829}" destId="{8689F6A1-3A6A-41AF-B8D0-898A4EA337D6}" srcOrd="0" destOrd="0" presId="urn:microsoft.com/office/officeart/2005/8/layout/radial2"/>
    <dgm:cxn modelId="{86952DCC-6F30-42BE-A486-3A11CEAFDB48}" type="presParOf" srcId="{C4B5D173-6006-448D-85FD-1C9DDD21A829}" destId="{8408F8F6-C390-44D9-86F7-D05C290EB03B}" srcOrd="1" destOrd="0" presId="urn:microsoft.com/office/officeart/2005/8/layout/radial2"/>
    <dgm:cxn modelId="{FEA6977D-66DC-4E51-8BA3-CB3242F1F84D}" type="presParOf" srcId="{5FE0A79F-789A-41DF-9EBC-A9C0EA80749F}" destId="{E176A445-4293-4BD7-8CF5-9546D31A0E6A}" srcOrd="5" destOrd="0" presId="urn:microsoft.com/office/officeart/2005/8/layout/radial2"/>
    <dgm:cxn modelId="{D73427FB-F845-405F-BD9F-9F8F2D2E3851}" type="presParOf" srcId="{5FE0A79F-789A-41DF-9EBC-A9C0EA80749F}" destId="{775B72A5-FC1D-419F-8479-34A8EF5511DA}" srcOrd="6" destOrd="0" presId="urn:microsoft.com/office/officeart/2005/8/layout/radial2"/>
    <dgm:cxn modelId="{2E5D4B9A-C534-49EF-AA39-09DE4F93EEA4}" type="presParOf" srcId="{775B72A5-FC1D-419F-8479-34A8EF5511DA}" destId="{A3BEB468-6C19-4AA9-B4A4-DB705D402E95}" srcOrd="0" destOrd="0" presId="urn:microsoft.com/office/officeart/2005/8/layout/radial2"/>
    <dgm:cxn modelId="{BE5F9848-02B5-4D05-AF08-F22EC1F00EFD}" type="presParOf" srcId="{775B72A5-FC1D-419F-8479-34A8EF5511DA}" destId="{834334BF-24D8-451A-9289-97A75172ED8A}" srcOrd="1" destOrd="0" presId="urn:microsoft.com/office/officeart/2005/8/layout/radial2"/>
    <dgm:cxn modelId="{631A52AC-F167-4B8D-95F7-D842B9D5DE57}" type="presParOf" srcId="{5FE0A79F-789A-41DF-9EBC-A9C0EA80749F}" destId="{B6A8546B-5597-4AD8-9141-A1C80CDD1A34}" srcOrd="7" destOrd="0" presId="urn:microsoft.com/office/officeart/2005/8/layout/radial2"/>
    <dgm:cxn modelId="{4327205B-E137-483D-9DF7-32B45063D8C5}" type="presParOf" srcId="{5FE0A79F-789A-41DF-9EBC-A9C0EA80749F}" destId="{B04E87AF-3C02-4F20-9DC5-A77EC1D1CD12}" srcOrd="8" destOrd="0" presId="urn:microsoft.com/office/officeart/2005/8/layout/radial2"/>
    <dgm:cxn modelId="{FDF7254F-209C-4F15-90EC-D0AD8F4CE427}" type="presParOf" srcId="{B04E87AF-3C02-4F20-9DC5-A77EC1D1CD12}" destId="{16C4F03F-451C-40FE-B647-A5C1F0AD7FB6}" srcOrd="0" destOrd="0" presId="urn:microsoft.com/office/officeart/2005/8/layout/radial2"/>
    <dgm:cxn modelId="{BB3CB5EF-448C-4C9B-BDAA-D10834BDC43D}" type="presParOf" srcId="{B04E87AF-3C02-4F20-9DC5-A77EC1D1CD12}" destId="{5E7726C3-FA42-4409-92C7-425B3A9BF7D1}"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5D838C-9551-4034-9075-C257E8CBE2AA}" type="doc">
      <dgm:prSet loTypeId="urn:microsoft.com/office/officeart/2008/layout/PictureStrips" loCatId="list" qsTypeId="urn:microsoft.com/office/officeart/2005/8/quickstyle/simple1" qsCatId="simple" csTypeId="urn:microsoft.com/office/officeart/2005/8/colors/colorful2" csCatId="colorful" phldr="1"/>
      <dgm:spPr/>
      <dgm:t>
        <a:bodyPr/>
        <a:lstStyle/>
        <a:p>
          <a:endParaRPr lang="en-US"/>
        </a:p>
      </dgm:t>
    </dgm:pt>
    <dgm:pt modelId="{40A343DD-D12A-41F8-B12F-3D6091D652D2}">
      <dgm:prSet phldrT="[Text]"/>
      <dgm:spPr/>
      <dgm:t>
        <a:bodyPr/>
        <a:lstStyle/>
        <a:p>
          <a:r>
            <a:rPr lang="en-US" dirty="0">
              <a:solidFill>
                <a:schemeClr val="bg1"/>
              </a:solidFill>
            </a:rPr>
            <a:t>Strengthening evidence for action to work with FBOs across SBCC process </a:t>
          </a:r>
        </a:p>
      </dgm:t>
    </dgm:pt>
    <dgm:pt modelId="{51ECA5C8-31F4-4139-87B6-2511090A6243}" type="parTrans" cxnId="{83EF05CC-3A14-4691-B28D-08D2FC632073}">
      <dgm:prSet/>
      <dgm:spPr/>
      <dgm:t>
        <a:bodyPr/>
        <a:lstStyle/>
        <a:p>
          <a:endParaRPr lang="en-US">
            <a:solidFill>
              <a:schemeClr val="bg1"/>
            </a:solidFill>
          </a:endParaRPr>
        </a:p>
      </dgm:t>
    </dgm:pt>
    <dgm:pt modelId="{EBF146B6-4E3A-4605-BEBB-5CBADFE4361C}" type="sibTrans" cxnId="{83EF05CC-3A14-4691-B28D-08D2FC632073}">
      <dgm:prSet/>
      <dgm:spPr/>
      <dgm:t>
        <a:bodyPr/>
        <a:lstStyle/>
        <a:p>
          <a:endParaRPr lang="en-US">
            <a:solidFill>
              <a:schemeClr val="bg1"/>
            </a:solidFill>
          </a:endParaRPr>
        </a:p>
      </dgm:t>
    </dgm:pt>
    <dgm:pt modelId="{62E46DDA-D7A6-4B9B-A0D6-D1CCAF6BC2DC}">
      <dgm:prSet phldrT="[Text]"/>
      <dgm:spPr/>
      <dgm:t>
        <a:bodyPr/>
        <a:lstStyle/>
        <a:p>
          <a:r>
            <a:rPr lang="en-US" dirty="0">
              <a:solidFill>
                <a:schemeClr val="bg1"/>
              </a:solidFill>
            </a:rPr>
            <a:t>Improving integration and synergy between religious and traditional institutions.</a:t>
          </a:r>
        </a:p>
      </dgm:t>
    </dgm:pt>
    <dgm:pt modelId="{A395E5C8-20D1-451A-9049-479DD4884E8B}" type="parTrans" cxnId="{51F1CC0E-DFBD-4AB7-887E-C48B7A6382D6}">
      <dgm:prSet/>
      <dgm:spPr/>
      <dgm:t>
        <a:bodyPr/>
        <a:lstStyle/>
        <a:p>
          <a:endParaRPr lang="en-US">
            <a:solidFill>
              <a:schemeClr val="bg1"/>
            </a:solidFill>
          </a:endParaRPr>
        </a:p>
      </dgm:t>
    </dgm:pt>
    <dgm:pt modelId="{B160EE82-2141-431A-BF41-6350DF973243}" type="sibTrans" cxnId="{51F1CC0E-DFBD-4AB7-887E-C48B7A6382D6}">
      <dgm:prSet/>
      <dgm:spPr/>
      <dgm:t>
        <a:bodyPr/>
        <a:lstStyle/>
        <a:p>
          <a:endParaRPr lang="en-US">
            <a:solidFill>
              <a:schemeClr val="bg1"/>
            </a:solidFill>
          </a:endParaRPr>
        </a:p>
      </dgm:t>
    </dgm:pt>
    <dgm:pt modelId="{8700ACF2-8603-4B38-917E-4F5FC0C087DE}">
      <dgm:prSet phldrT="[Text]"/>
      <dgm:spPr/>
      <dgm:t>
        <a:bodyPr/>
        <a:lstStyle/>
        <a:p>
          <a:r>
            <a:rPr lang="en-US" dirty="0">
              <a:solidFill>
                <a:schemeClr val="bg1"/>
              </a:solidFill>
            </a:rPr>
            <a:t>Improving engagement of community based religious groups to utilize IPC channels to reach people with messages and call for actions. </a:t>
          </a:r>
        </a:p>
      </dgm:t>
    </dgm:pt>
    <dgm:pt modelId="{68B2D103-6818-4B2A-83C9-D08CB19AD7C5}" type="parTrans" cxnId="{1C4D0BD5-BE23-4D9D-A279-20FD276B42A8}">
      <dgm:prSet/>
      <dgm:spPr/>
      <dgm:t>
        <a:bodyPr/>
        <a:lstStyle/>
        <a:p>
          <a:endParaRPr lang="en-US">
            <a:solidFill>
              <a:schemeClr val="bg1"/>
            </a:solidFill>
          </a:endParaRPr>
        </a:p>
      </dgm:t>
    </dgm:pt>
    <dgm:pt modelId="{3C1AAA51-AAF5-4BBC-A8C2-AA6C94675920}" type="sibTrans" cxnId="{1C4D0BD5-BE23-4D9D-A279-20FD276B42A8}">
      <dgm:prSet/>
      <dgm:spPr/>
      <dgm:t>
        <a:bodyPr/>
        <a:lstStyle/>
        <a:p>
          <a:endParaRPr lang="en-US">
            <a:solidFill>
              <a:schemeClr val="bg1"/>
            </a:solidFill>
          </a:endParaRPr>
        </a:p>
      </dgm:t>
    </dgm:pt>
    <dgm:pt modelId="{B5992CEE-5DB9-4752-8CD0-F77FAD8A9418}">
      <dgm:prSet/>
      <dgm:spPr/>
      <dgm:t>
        <a:bodyPr/>
        <a:lstStyle/>
        <a:p>
          <a:r>
            <a:rPr lang="en-US" dirty="0">
              <a:solidFill>
                <a:schemeClr val="bg1"/>
              </a:solidFill>
            </a:rPr>
            <a:t>Improving social partnership for change with FBOs in promotion of child rights. </a:t>
          </a:r>
        </a:p>
      </dgm:t>
    </dgm:pt>
    <dgm:pt modelId="{C4F69DC4-21AE-4062-BC8C-C548052C8AF0}" type="parTrans" cxnId="{959A655F-3BC5-4B7C-B776-88C67D4E33C3}">
      <dgm:prSet/>
      <dgm:spPr/>
      <dgm:t>
        <a:bodyPr/>
        <a:lstStyle/>
        <a:p>
          <a:endParaRPr lang="en-US">
            <a:solidFill>
              <a:schemeClr val="bg1"/>
            </a:solidFill>
          </a:endParaRPr>
        </a:p>
      </dgm:t>
    </dgm:pt>
    <dgm:pt modelId="{F5C4B70D-38DC-4190-855A-5DF7C290AADB}" type="sibTrans" cxnId="{959A655F-3BC5-4B7C-B776-88C67D4E33C3}">
      <dgm:prSet/>
      <dgm:spPr/>
      <dgm:t>
        <a:bodyPr/>
        <a:lstStyle/>
        <a:p>
          <a:endParaRPr lang="en-US">
            <a:solidFill>
              <a:schemeClr val="bg1"/>
            </a:solidFill>
          </a:endParaRPr>
        </a:p>
      </dgm:t>
    </dgm:pt>
    <dgm:pt modelId="{7062C856-3BC2-4263-9E05-5EF88B243C76}">
      <dgm:prSet/>
      <dgm:spPr/>
      <dgm:t>
        <a:bodyPr/>
        <a:lstStyle/>
        <a:p>
          <a:r>
            <a:rPr lang="en-US" dirty="0">
              <a:solidFill>
                <a:schemeClr val="bg1"/>
              </a:solidFill>
            </a:rPr>
            <a:t>Strengthening faith based media’s capacity and capability to reach people with messages and call for actions.</a:t>
          </a:r>
        </a:p>
      </dgm:t>
    </dgm:pt>
    <dgm:pt modelId="{D2E5F014-EB06-4F91-9B98-31E6FF74C44E}" type="parTrans" cxnId="{77E60A15-7410-4644-88BC-E0B200AC36E5}">
      <dgm:prSet/>
      <dgm:spPr/>
      <dgm:t>
        <a:bodyPr/>
        <a:lstStyle/>
        <a:p>
          <a:endParaRPr lang="en-US">
            <a:solidFill>
              <a:schemeClr val="bg1"/>
            </a:solidFill>
          </a:endParaRPr>
        </a:p>
      </dgm:t>
    </dgm:pt>
    <dgm:pt modelId="{5CE0E00F-B0C9-4D6C-B15C-764F6143DE7C}" type="sibTrans" cxnId="{77E60A15-7410-4644-88BC-E0B200AC36E5}">
      <dgm:prSet/>
      <dgm:spPr/>
      <dgm:t>
        <a:bodyPr/>
        <a:lstStyle/>
        <a:p>
          <a:endParaRPr lang="en-US">
            <a:solidFill>
              <a:schemeClr val="bg1"/>
            </a:solidFill>
          </a:endParaRPr>
        </a:p>
      </dgm:t>
    </dgm:pt>
    <dgm:pt modelId="{FBB117DF-F619-459F-821B-3051EA4C2348}">
      <dgm:prSet/>
      <dgm:spPr/>
      <dgm:t>
        <a:bodyPr/>
        <a:lstStyle/>
        <a:p>
          <a:r>
            <a:rPr lang="en-US" dirty="0">
              <a:solidFill>
                <a:schemeClr val="bg1"/>
              </a:solidFill>
            </a:rPr>
            <a:t>Improving monitoring, assessment, reporting and documentation of best practices to scale up  at national level. </a:t>
          </a:r>
        </a:p>
      </dgm:t>
    </dgm:pt>
    <dgm:pt modelId="{9A8B7516-1BFA-4F30-B83B-3C2FC8D89B76}" type="parTrans" cxnId="{7659A4A3-0BFA-4C55-88CD-2861AB849DBD}">
      <dgm:prSet/>
      <dgm:spPr/>
      <dgm:t>
        <a:bodyPr/>
        <a:lstStyle/>
        <a:p>
          <a:endParaRPr lang="en-US">
            <a:solidFill>
              <a:schemeClr val="bg1"/>
            </a:solidFill>
          </a:endParaRPr>
        </a:p>
      </dgm:t>
    </dgm:pt>
    <dgm:pt modelId="{573FA76E-66B4-4575-BD01-971A0147A48C}" type="sibTrans" cxnId="{7659A4A3-0BFA-4C55-88CD-2861AB849DBD}">
      <dgm:prSet/>
      <dgm:spPr/>
      <dgm:t>
        <a:bodyPr/>
        <a:lstStyle/>
        <a:p>
          <a:endParaRPr lang="en-US">
            <a:solidFill>
              <a:schemeClr val="bg1"/>
            </a:solidFill>
          </a:endParaRPr>
        </a:p>
      </dgm:t>
    </dgm:pt>
    <dgm:pt modelId="{A6C1098B-3B78-479B-9684-37C7EB2DDF7D}" type="pres">
      <dgm:prSet presAssocID="{645D838C-9551-4034-9075-C257E8CBE2AA}" presName="Name0" presStyleCnt="0">
        <dgm:presLayoutVars>
          <dgm:dir/>
          <dgm:resizeHandles val="exact"/>
        </dgm:presLayoutVars>
      </dgm:prSet>
      <dgm:spPr/>
    </dgm:pt>
    <dgm:pt modelId="{20D3D5A3-D12F-4F65-A540-BC22FB720B71}" type="pres">
      <dgm:prSet presAssocID="{40A343DD-D12A-41F8-B12F-3D6091D652D2}" presName="composite" presStyleCnt="0"/>
      <dgm:spPr/>
    </dgm:pt>
    <dgm:pt modelId="{5A9FEED0-76B9-4F07-85AF-91C176A2C578}" type="pres">
      <dgm:prSet presAssocID="{40A343DD-D12A-41F8-B12F-3D6091D652D2}" presName="rect1" presStyleLbl="trAlignAcc1" presStyleIdx="0" presStyleCnt="6">
        <dgm:presLayoutVars>
          <dgm:bulletEnabled val="1"/>
        </dgm:presLayoutVars>
      </dgm:prSet>
      <dgm:spPr/>
    </dgm:pt>
    <dgm:pt modelId="{5E3E1F87-0A91-4497-8535-1E550F85C035}" type="pres">
      <dgm:prSet presAssocID="{40A343DD-D12A-41F8-B12F-3D6091D652D2}" presName="rect2" presStyleLbl="fgImgPlace1" presStyleIdx="0" presStyleCnt="6"/>
      <dgm:spPr>
        <a:blipFill rotWithShape="1">
          <a:blip xmlns:r="http://schemas.openxmlformats.org/officeDocument/2006/relationships" r:embed="rId1"/>
          <a:stretch>
            <a:fillRect/>
          </a:stretch>
        </a:blipFill>
      </dgm:spPr>
    </dgm:pt>
    <dgm:pt modelId="{98399A9B-1FE8-40BC-B04E-98E44FF43669}" type="pres">
      <dgm:prSet presAssocID="{EBF146B6-4E3A-4605-BEBB-5CBADFE4361C}" presName="sibTrans" presStyleCnt="0"/>
      <dgm:spPr/>
    </dgm:pt>
    <dgm:pt modelId="{29C53068-62AF-4A34-AB15-44F261EA3C4B}" type="pres">
      <dgm:prSet presAssocID="{62E46DDA-D7A6-4B9B-A0D6-D1CCAF6BC2DC}" presName="composite" presStyleCnt="0"/>
      <dgm:spPr/>
    </dgm:pt>
    <dgm:pt modelId="{A21C21DB-A9F8-4D3C-B00F-31DC9F07536B}" type="pres">
      <dgm:prSet presAssocID="{62E46DDA-D7A6-4B9B-A0D6-D1CCAF6BC2DC}" presName="rect1" presStyleLbl="trAlignAcc1" presStyleIdx="1" presStyleCnt="6">
        <dgm:presLayoutVars>
          <dgm:bulletEnabled val="1"/>
        </dgm:presLayoutVars>
      </dgm:prSet>
      <dgm:spPr/>
    </dgm:pt>
    <dgm:pt modelId="{3FCA8C16-E050-4C2D-8C53-720259211216}" type="pres">
      <dgm:prSet presAssocID="{62E46DDA-D7A6-4B9B-A0D6-D1CCAF6BC2DC}" presName="rect2" presStyleLbl="fgImgPlace1" presStyleIdx="1" presStyleCnt="6"/>
      <dgm:spPr>
        <a:blipFill rotWithShape="1">
          <a:blip xmlns:r="http://schemas.openxmlformats.org/officeDocument/2006/relationships" r:embed="rId2"/>
          <a:stretch>
            <a:fillRect/>
          </a:stretch>
        </a:blipFill>
      </dgm:spPr>
    </dgm:pt>
    <dgm:pt modelId="{A7D09688-7264-4813-A7F9-1AD8E57D1E5F}" type="pres">
      <dgm:prSet presAssocID="{B160EE82-2141-431A-BF41-6350DF973243}" presName="sibTrans" presStyleCnt="0"/>
      <dgm:spPr/>
    </dgm:pt>
    <dgm:pt modelId="{3A3EB5DE-F5AF-4BC5-8730-E80FB5E390BB}" type="pres">
      <dgm:prSet presAssocID="{B5992CEE-5DB9-4752-8CD0-F77FAD8A9418}" presName="composite" presStyleCnt="0"/>
      <dgm:spPr/>
    </dgm:pt>
    <dgm:pt modelId="{5C593E53-DBA9-45A8-B837-EDA9F4B3BAF9}" type="pres">
      <dgm:prSet presAssocID="{B5992CEE-5DB9-4752-8CD0-F77FAD8A9418}" presName="rect1" presStyleLbl="trAlignAcc1" presStyleIdx="2" presStyleCnt="6">
        <dgm:presLayoutVars>
          <dgm:bulletEnabled val="1"/>
        </dgm:presLayoutVars>
      </dgm:prSet>
      <dgm:spPr/>
    </dgm:pt>
    <dgm:pt modelId="{06F3C0D1-B44F-4C58-B60C-9B88457CD980}" type="pres">
      <dgm:prSet presAssocID="{B5992CEE-5DB9-4752-8CD0-F77FAD8A9418}" presName="rect2" presStyleLbl="fgImgPlace1" presStyleIdx="2" presStyleCnt="6"/>
      <dgm:spPr>
        <a:blipFill rotWithShape="1">
          <a:blip xmlns:r="http://schemas.openxmlformats.org/officeDocument/2006/relationships" r:embed="rId3"/>
          <a:stretch>
            <a:fillRect/>
          </a:stretch>
        </a:blipFill>
      </dgm:spPr>
    </dgm:pt>
    <dgm:pt modelId="{47A3A523-010B-4526-83D2-A61E39D2AECB}" type="pres">
      <dgm:prSet presAssocID="{F5C4B70D-38DC-4190-855A-5DF7C290AADB}" presName="sibTrans" presStyleCnt="0"/>
      <dgm:spPr/>
    </dgm:pt>
    <dgm:pt modelId="{9D494F46-8F62-4547-9B06-5788A4676B48}" type="pres">
      <dgm:prSet presAssocID="{7062C856-3BC2-4263-9E05-5EF88B243C76}" presName="composite" presStyleCnt="0"/>
      <dgm:spPr/>
    </dgm:pt>
    <dgm:pt modelId="{70F1B0DA-D0EF-4FE8-8D25-CB8797FF3AB9}" type="pres">
      <dgm:prSet presAssocID="{7062C856-3BC2-4263-9E05-5EF88B243C76}" presName="rect1" presStyleLbl="trAlignAcc1" presStyleIdx="3" presStyleCnt="6">
        <dgm:presLayoutVars>
          <dgm:bulletEnabled val="1"/>
        </dgm:presLayoutVars>
      </dgm:prSet>
      <dgm:spPr/>
    </dgm:pt>
    <dgm:pt modelId="{295D8512-C5EC-47B8-944F-64BD04BD3B65}" type="pres">
      <dgm:prSet presAssocID="{7062C856-3BC2-4263-9E05-5EF88B243C76}" presName="rect2" presStyleLbl="fgImgPlace1" presStyleIdx="3" presStyleCnt="6"/>
      <dgm:spPr>
        <a:blipFill rotWithShape="1">
          <a:blip xmlns:r="http://schemas.openxmlformats.org/officeDocument/2006/relationships" r:embed="rId4"/>
          <a:stretch>
            <a:fillRect/>
          </a:stretch>
        </a:blipFill>
      </dgm:spPr>
    </dgm:pt>
    <dgm:pt modelId="{79B05273-6FA7-4D21-A85B-10C4BEA37ACB}" type="pres">
      <dgm:prSet presAssocID="{5CE0E00F-B0C9-4D6C-B15C-764F6143DE7C}" presName="sibTrans" presStyleCnt="0"/>
      <dgm:spPr/>
    </dgm:pt>
    <dgm:pt modelId="{0AAE911A-ED61-439F-AA3E-96D4774DF270}" type="pres">
      <dgm:prSet presAssocID="{8700ACF2-8603-4B38-917E-4F5FC0C087DE}" presName="composite" presStyleCnt="0"/>
      <dgm:spPr/>
    </dgm:pt>
    <dgm:pt modelId="{27811431-EA43-4951-818E-AA589F4C690E}" type="pres">
      <dgm:prSet presAssocID="{8700ACF2-8603-4B38-917E-4F5FC0C087DE}" presName="rect1" presStyleLbl="trAlignAcc1" presStyleIdx="4" presStyleCnt="6">
        <dgm:presLayoutVars>
          <dgm:bulletEnabled val="1"/>
        </dgm:presLayoutVars>
      </dgm:prSet>
      <dgm:spPr/>
    </dgm:pt>
    <dgm:pt modelId="{7B151380-B9FE-4426-A441-C1F17308C2CF}" type="pres">
      <dgm:prSet presAssocID="{8700ACF2-8603-4B38-917E-4F5FC0C087DE}" presName="rect2" presStyleLbl="fgImgPlace1" presStyleIdx="4" presStyleCnt="6"/>
      <dgm:spPr>
        <a:blipFill rotWithShape="1">
          <a:blip xmlns:r="http://schemas.openxmlformats.org/officeDocument/2006/relationships" r:embed="rId5"/>
          <a:stretch>
            <a:fillRect/>
          </a:stretch>
        </a:blipFill>
      </dgm:spPr>
    </dgm:pt>
    <dgm:pt modelId="{38A785A3-538E-426E-97E7-309A79844CFB}" type="pres">
      <dgm:prSet presAssocID="{3C1AAA51-AAF5-4BBC-A8C2-AA6C94675920}" presName="sibTrans" presStyleCnt="0"/>
      <dgm:spPr/>
    </dgm:pt>
    <dgm:pt modelId="{21FDBED4-EDCF-4E33-93FC-3BC98EB41B92}" type="pres">
      <dgm:prSet presAssocID="{FBB117DF-F619-459F-821B-3051EA4C2348}" presName="composite" presStyleCnt="0"/>
      <dgm:spPr/>
    </dgm:pt>
    <dgm:pt modelId="{FE58971C-EA4B-414D-B054-55EFF0DBCC5E}" type="pres">
      <dgm:prSet presAssocID="{FBB117DF-F619-459F-821B-3051EA4C2348}" presName="rect1" presStyleLbl="trAlignAcc1" presStyleIdx="5" presStyleCnt="6">
        <dgm:presLayoutVars>
          <dgm:bulletEnabled val="1"/>
        </dgm:presLayoutVars>
      </dgm:prSet>
      <dgm:spPr/>
    </dgm:pt>
    <dgm:pt modelId="{9B435601-24A5-4464-876A-4FB04D51E7FB}" type="pres">
      <dgm:prSet presAssocID="{FBB117DF-F619-459F-821B-3051EA4C2348}" presName="rect2" presStyleLbl="fgImgPlace1" presStyleIdx="5" presStyleCnt="6"/>
      <dgm:spPr>
        <a:blipFill rotWithShape="1">
          <a:blip xmlns:r="http://schemas.openxmlformats.org/officeDocument/2006/relationships" r:embed="rId6"/>
          <a:stretch>
            <a:fillRect/>
          </a:stretch>
        </a:blipFill>
      </dgm:spPr>
    </dgm:pt>
  </dgm:ptLst>
  <dgm:cxnLst>
    <dgm:cxn modelId="{51F1CC0E-DFBD-4AB7-887E-C48B7A6382D6}" srcId="{645D838C-9551-4034-9075-C257E8CBE2AA}" destId="{62E46DDA-D7A6-4B9B-A0D6-D1CCAF6BC2DC}" srcOrd="1" destOrd="0" parTransId="{A395E5C8-20D1-451A-9049-479DD4884E8B}" sibTransId="{B160EE82-2141-431A-BF41-6350DF973243}"/>
    <dgm:cxn modelId="{77E60A15-7410-4644-88BC-E0B200AC36E5}" srcId="{645D838C-9551-4034-9075-C257E8CBE2AA}" destId="{7062C856-3BC2-4263-9E05-5EF88B243C76}" srcOrd="3" destOrd="0" parTransId="{D2E5F014-EB06-4F91-9B98-31E6FF74C44E}" sibTransId="{5CE0E00F-B0C9-4D6C-B15C-764F6143DE7C}"/>
    <dgm:cxn modelId="{959A655F-3BC5-4B7C-B776-88C67D4E33C3}" srcId="{645D838C-9551-4034-9075-C257E8CBE2AA}" destId="{B5992CEE-5DB9-4752-8CD0-F77FAD8A9418}" srcOrd="2" destOrd="0" parTransId="{C4F69DC4-21AE-4062-BC8C-C548052C8AF0}" sibTransId="{F5C4B70D-38DC-4190-855A-5DF7C290AADB}"/>
    <dgm:cxn modelId="{FB0B9A8B-1009-4366-B5BC-B1163C29AD46}" type="presOf" srcId="{40A343DD-D12A-41F8-B12F-3D6091D652D2}" destId="{5A9FEED0-76B9-4F07-85AF-91C176A2C578}" srcOrd="0" destOrd="0" presId="urn:microsoft.com/office/officeart/2008/layout/PictureStrips"/>
    <dgm:cxn modelId="{783FE28D-6C80-4DE3-933E-9007681CC6C3}" type="presOf" srcId="{62E46DDA-D7A6-4B9B-A0D6-D1CCAF6BC2DC}" destId="{A21C21DB-A9F8-4D3C-B00F-31DC9F07536B}" srcOrd="0" destOrd="0" presId="urn:microsoft.com/office/officeart/2008/layout/PictureStrips"/>
    <dgm:cxn modelId="{7659A4A3-0BFA-4C55-88CD-2861AB849DBD}" srcId="{645D838C-9551-4034-9075-C257E8CBE2AA}" destId="{FBB117DF-F619-459F-821B-3051EA4C2348}" srcOrd="5" destOrd="0" parTransId="{9A8B7516-1BFA-4F30-B83B-3C2FC8D89B76}" sibTransId="{573FA76E-66B4-4575-BD01-971A0147A48C}"/>
    <dgm:cxn modelId="{504D51BB-2E2A-4D96-8BC0-54C5AD918D48}" type="presOf" srcId="{B5992CEE-5DB9-4752-8CD0-F77FAD8A9418}" destId="{5C593E53-DBA9-45A8-B837-EDA9F4B3BAF9}" srcOrd="0" destOrd="0" presId="urn:microsoft.com/office/officeart/2008/layout/PictureStrips"/>
    <dgm:cxn modelId="{384330C2-1BA3-422C-82B1-7CDA4CD01C40}" type="presOf" srcId="{645D838C-9551-4034-9075-C257E8CBE2AA}" destId="{A6C1098B-3B78-479B-9684-37C7EB2DDF7D}" srcOrd="0" destOrd="0" presId="urn:microsoft.com/office/officeart/2008/layout/PictureStrips"/>
    <dgm:cxn modelId="{83EF05CC-3A14-4691-B28D-08D2FC632073}" srcId="{645D838C-9551-4034-9075-C257E8CBE2AA}" destId="{40A343DD-D12A-41F8-B12F-3D6091D652D2}" srcOrd="0" destOrd="0" parTransId="{51ECA5C8-31F4-4139-87B6-2511090A6243}" sibTransId="{EBF146B6-4E3A-4605-BEBB-5CBADFE4361C}"/>
    <dgm:cxn modelId="{1C4D0BD5-BE23-4D9D-A279-20FD276B42A8}" srcId="{645D838C-9551-4034-9075-C257E8CBE2AA}" destId="{8700ACF2-8603-4B38-917E-4F5FC0C087DE}" srcOrd="4" destOrd="0" parTransId="{68B2D103-6818-4B2A-83C9-D08CB19AD7C5}" sibTransId="{3C1AAA51-AAF5-4BBC-A8C2-AA6C94675920}"/>
    <dgm:cxn modelId="{622E42F7-CD30-4810-9DC4-BE43A57E67E3}" type="presOf" srcId="{8700ACF2-8603-4B38-917E-4F5FC0C087DE}" destId="{27811431-EA43-4951-818E-AA589F4C690E}" srcOrd="0" destOrd="0" presId="urn:microsoft.com/office/officeart/2008/layout/PictureStrips"/>
    <dgm:cxn modelId="{9D9A42F7-132C-446B-AB77-E30553086971}" type="presOf" srcId="{FBB117DF-F619-459F-821B-3051EA4C2348}" destId="{FE58971C-EA4B-414D-B054-55EFF0DBCC5E}" srcOrd="0" destOrd="0" presId="urn:microsoft.com/office/officeart/2008/layout/PictureStrips"/>
    <dgm:cxn modelId="{6AC5A3F9-9B47-4D43-A0B9-CDF1B171F20A}" type="presOf" srcId="{7062C856-3BC2-4263-9E05-5EF88B243C76}" destId="{70F1B0DA-D0EF-4FE8-8D25-CB8797FF3AB9}" srcOrd="0" destOrd="0" presId="urn:microsoft.com/office/officeart/2008/layout/PictureStrips"/>
    <dgm:cxn modelId="{098BC48D-3275-4541-98CC-007579FCBC6C}" type="presParOf" srcId="{A6C1098B-3B78-479B-9684-37C7EB2DDF7D}" destId="{20D3D5A3-D12F-4F65-A540-BC22FB720B71}" srcOrd="0" destOrd="0" presId="urn:microsoft.com/office/officeart/2008/layout/PictureStrips"/>
    <dgm:cxn modelId="{A5F76A55-6EAA-4902-9DC7-8F26E552703F}" type="presParOf" srcId="{20D3D5A3-D12F-4F65-A540-BC22FB720B71}" destId="{5A9FEED0-76B9-4F07-85AF-91C176A2C578}" srcOrd="0" destOrd="0" presId="urn:microsoft.com/office/officeart/2008/layout/PictureStrips"/>
    <dgm:cxn modelId="{6276106F-0A37-4624-B406-6E64F1D64B6C}" type="presParOf" srcId="{20D3D5A3-D12F-4F65-A540-BC22FB720B71}" destId="{5E3E1F87-0A91-4497-8535-1E550F85C035}" srcOrd="1" destOrd="0" presId="urn:microsoft.com/office/officeart/2008/layout/PictureStrips"/>
    <dgm:cxn modelId="{74DBA195-E979-4581-9B6C-8B6F273608C2}" type="presParOf" srcId="{A6C1098B-3B78-479B-9684-37C7EB2DDF7D}" destId="{98399A9B-1FE8-40BC-B04E-98E44FF43669}" srcOrd="1" destOrd="0" presId="urn:microsoft.com/office/officeart/2008/layout/PictureStrips"/>
    <dgm:cxn modelId="{7669C9CB-7581-439A-88D0-172B16ED1334}" type="presParOf" srcId="{A6C1098B-3B78-479B-9684-37C7EB2DDF7D}" destId="{29C53068-62AF-4A34-AB15-44F261EA3C4B}" srcOrd="2" destOrd="0" presId="urn:microsoft.com/office/officeart/2008/layout/PictureStrips"/>
    <dgm:cxn modelId="{932B8683-3F8F-449E-83AA-B9A276BB8292}" type="presParOf" srcId="{29C53068-62AF-4A34-AB15-44F261EA3C4B}" destId="{A21C21DB-A9F8-4D3C-B00F-31DC9F07536B}" srcOrd="0" destOrd="0" presId="urn:microsoft.com/office/officeart/2008/layout/PictureStrips"/>
    <dgm:cxn modelId="{F7A6825A-C951-434E-B7E7-0CBFD95ADC62}" type="presParOf" srcId="{29C53068-62AF-4A34-AB15-44F261EA3C4B}" destId="{3FCA8C16-E050-4C2D-8C53-720259211216}" srcOrd="1" destOrd="0" presId="urn:microsoft.com/office/officeart/2008/layout/PictureStrips"/>
    <dgm:cxn modelId="{BDD560B6-34BB-47F0-9CA9-755F1FA7024A}" type="presParOf" srcId="{A6C1098B-3B78-479B-9684-37C7EB2DDF7D}" destId="{A7D09688-7264-4813-A7F9-1AD8E57D1E5F}" srcOrd="3" destOrd="0" presId="urn:microsoft.com/office/officeart/2008/layout/PictureStrips"/>
    <dgm:cxn modelId="{26D86CC3-A3E0-4131-AEC8-1633D23FDA75}" type="presParOf" srcId="{A6C1098B-3B78-479B-9684-37C7EB2DDF7D}" destId="{3A3EB5DE-F5AF-4BC5-8730-E80FB5E390BB}" srcOrd="4" destOrd="0" presId="urn:microsoft.com/office/officeart/2008/layout/PictureStrips"/>
    <dgm:cxn modelId="{5FD89F48-E708-4564-A67A-692D8F9CFDCA}" type="presParOf" srcId="{3A3EB5DE-F5AF-4BC5-8730-E80FB5E390BB}" destId="{5C593E53-DBA9-45A8-B837-EDA9F4B3BAF9}" srcOrd="0" destOrd="0" presId="urn:microsoft.com/office/officeart/2008/layout/PictureStrips"/>
    <dgm:cxn modelId="{2049D90A-6DE8-47A4-A8A9-37FABE5D2CD2}" type="presParOf" srcId="{3A3EB5DE-F5AF-4BC5-8730-E80FB5E390BB}" destId="{06F3C0D1-B44F-4C58-B60C-9B88457CD980}" srcOrd="1" destOrd="0" presId="urn:microsoft.com/office/officeart/2008/layout/PictureStrips"/>
    <dgm:cxn modelId="{16E1B509-834B-46B1-BC4D-F75B4CF5AE02}" type="presParOf" srcId="{A6C1098B-3B78-479B-9684-37C7EB2DDF7D}" destId="{47A3A523-010B-4526-83D2-A61E39D2AECB}" srcOrd="5" destOrd="0" presId="urn:microsoft.com/office/officeart/2008/layout/PictureStrips"/>
    <dgm:cxn modelId="{AC3779BA-F9C1-4D60-AA1E-161322939650}" type="presParOf" srcId="{A6C1098B-3B78-479B-9684-37C7EB2DDF7D}" destId="{9D494F46-8F62-4547-9B06-5788A4676B48}" srcOrd="6" destOrd="0" presId="urn:microsoft.com/office/officeart/2008/layout/PictureStrips"/>
    <dgm:cxn modelId="{12958500-CD8D-4DF5-BCD3-426A39AF6CB2}" type="presParOf" srcId="{9D494F46-8F62-4547-9B06-5788A4676B48}" destId="{70F1B0DA-D0EF-4FE8-8D25-CB8797FF3AB9}" srcOrd="0" destOrd="0" presId="urn:microsoft.com/office/officeart/2008/layout/PictureStrips"/>
    <dgm:cxn modelId="{CF8EB6F2-660F-4DCB-A395-5A43C20D60BD}" type="presParOf" srcId="{9D494F46-8F62-4547-9B06-5788A4676B48}" destId="{295D8512-C5EC-47B8-944F-64BD04BD3B65}" srcOrd="1" destOrd="0" presId="urn:microsoft.com/office/officeart/2008/layout/PictureStrips"/>
    <dgm:cxn modelId="{B9DC1BF2-B3D6-42B5-AC48-133A681BFCEB}" type="presParOf" srcId="{A6C1098B-3B78-479B-9684-37C7EB2DDF7D}" destId="{79B05273-6FA7-4D21-A85B-10C4BEA37ACB}" srcOrd="7" destOrd="0" presId="urn:microsoft.com/office/officeart/2008/layout/PictureStrips"/>
    <dgm:cxn modelId="{304148F6-EE86-479D-9B1E-D4EFD1265D18}" type="presParOf" srcId="{A6C1098B-3B78-479B-9684-37C7EB2DDF7D}" destId="{0AAE911A-ED61-439F-AA3E-96D4774DF270}" srcOrd="8" destOrd="0" presId="urn:microsoft.com/office/officeart/2008/layout/PictureStrips"/>
    <dgm:cxn modelId="{92DF14F7-DFB1-476E-B7B3-9A6A2421A681}" type="presParOf" srcId="{0AAE911A-ED61-439F-AA3E-96D4774DF270}" destId="{27811431-EA43-4951-818E-AA589F4C690E}" srcOrd="0" destOrd="0" presId="urn:microsoft.com/office/officeart/2008/layout/PictureStrips"/>
    <dgm:cxn modelId="{811E012E-8A08-462D-BEC7-2AC8CA4A0E38}" type="presParOf" srcId="{0AAE911A-ED61-439F-AA3E-96D4774DF270}" destId="{7B151380-B9FE-4426-A441-C1F17308C2CF}" srcOrd="1" destOrd="0" presId="urn:microsoft.com/office/officeart/2008/layout/PictureStrips"/>
    <dgm:cxn modelId="{05F96A4C-0580-495E-B26D-0FD7B88A344B}" type="presParOf" srcId="{A6C1098B-3B78-479B-9684-37C7EB2DDF7D}" destId="{38A785A3-538E-426E-97E7-309A79844CFB}" srcOrd="9" destOrd="0" presId="urn:microsoft.com/office/officeart/2008/layout/PictureStrips"/>
    <dgm:cxn modelId="{0A858AB7-6A66-4042-861C-333210A3998C}" type="presParOf" srcId="{A6C1098B-3B78-479B-9684-37C7EB2DDF7D}" destId="{21FDBED4-EDCF-4E33-93FC-3BC98EB41B92}" srcOrd="10" destOrd="0" presId="urn:microsoft.com/office/officeart/2008/layout/PictureStrips"/>
    <dgm:cxn modelId="{FC5EE4D2-9FC1-452D-83B5-A5C7F5F2BBD0}" type="presParOf" srcId="{21FDBED4-EDCF-4E33-93FC-3BC98EB41B92}" destId="{FE58971C-EA4B-414D-B054-55EFF0DBCC5E}" srcOrd="0" destOrd="0" presId="urn:microsoft.com/office/officeart/2008/layout/PictureStrips"/>
    <dgm:cxn modelId="{AB9D14CD-1BD3-4CF2-A1DF-F4D58399056D}" type="presParOf" srcId="{21FDBED4-EDCF-4E33-93FC-3BC98EB41B92}" destId="{9B435601-24A5-4464-876A-4FB04D51E7F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0291D-21FB-467B-8A29-6C47636605F9}">
      <dsp:nvSpPr>
        <dsp:cNvPr id="0" name=""/>
        <dsp:cNvSpPr/>
      </dsp:nvSpPr>
      <dsp:spPr>
        <a:xfrm>
          <a:off x="0" y="118857"/>
          <a:ext cx="2552306" cy="325549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0699B-328B-410C-888B-3CC21568CBD0}">
      <dsp:nvSpPr>
        <dsp:cNvPr id="0" name=""/>
        <dsp:cNvSpPr/>
      </dsp:nvSpPr>
      <dsp:spPr>
        <a:xfrm>
          <a:off x="304808" y="2525333"/>
          <a:ext cx="1965275" cy="816692"/>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b"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Key Religious Institutions</a:t>
          </a:r>
        </a:p>
      </dsp:txBody>
      <dsp:txXfrm>
        <a:off x="304808" y="2525333"/>
        <a:ext cx="1965275" cy="816692"/>
      </dsp:txXfrm>
    </dsp:sp>
    <dsp:sp modelId="{3F1D4240-A0EC-46A8-B11E-60D30B69CBCA}">
      <dsp:nvSpPr>
        <dsp:cNvPr id="0" name=""/>
        <dsp:cNvSpPr/>
      </dsp:nvSpPr>
      <dsp:spPr>
        <a:xfrm>
          <a:off x="2214493" y="1952"/>
          <a:ext cx="787994" cy="78799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4CF6C3-68D9-478B-ADAD-A4797670F2B4}">
      <dsp:nvSpPr>
        <dsp:cNvPr id="0" name=""/>
        <dsp:cNvSpPr/>
      </dsp:nvSpPr>
      <dsp:spPr>
        <a:xfrm>
          <a:off x="3002488" y="1952"/>
          <a:ext cx="2046726" cy="78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marL="0" lvl="0" indent="0" algn="l" defTabSz="755650">
            <a:lnSpc>
              <a:spcPct val="90000"/>
            </a:lnSpc>
            <a:spcBef>
              <a:spcPct val="0"/>
            </a:spcBef>
            <a:spcAft>
              <a:spcPct val="35000"/>
            </a:spcAft>
            <a:buNone/>
          </a:pPr>
          <a:r>
            <a:rPr lang="en-US" sz="1700" kern="1200" dirty="0"/>
            <a:t>37% Religion-Based Schools/Universities</a:t>
          </a:r>
        </a:p>
      </dsp:txBody>
      <dsp:txXfrm>
        <a:off x="3002488" y="1952"/>
        <a:ext cx="2046726" cy="787994"/>
      </dsp:txXfrm>
    </dsp:sp>
    <dsp:sp modelId="{5DC94DCC-20D5-42AA-A26E-C4B90D45E074}">
      <dsp:nvSpPr>
        <dsp:cNvPr id="0" name=""/>
        <dsp:cNvSpPr/>
      </dsp:nvSpPr>
      <dsp:spPr>
        <a:xfrm>
          <a:off x="2214493" y="931785"/>
          <a:ext cx="787994" cy="78799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C6C50-CF18-4BBD-9B93-5CBC8F9F048E}">
      <dsp:nvSpPr>
        <dsp:cNvPr id="0" name=""/>
        <dsp:cNvSpPr/>
      </dsp:nvSpPr>
      <dsp:spPr>
        <a:xfrm>
          <a:off x="3002488" y="931785"/>
          <a:ext cx="2046726" cy="78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marL="0" lvl="0" indent="0" algn="l" defTabSz="755650">
            <a:lnSpc>
              <a:spcPct val="90000"/>
            </a:lnSpc>
            <a:spcBef>
              <a:spcPct val="0"/>
            </a:spcBef>
            <a:spcAft>
              <a:spcPct val="35000"/>
            </a:spcAft>
            <a:buNone/>
          </a:pPr>
          <a:r>
            <a:rPr lang="en-US" sz="1700" kern="1200" dirty="0"/>
            <a:t>62% Faith-Based Social Services (CHAM)</a:t>
          </a:r>
        </a:p>
      </dsp:txBody>
      <dsp:txXfrm>
        <a:off x="3002488" y="931785"/>
        <a:ext cx="2046726" cy="787994"/>
      </dsp:txXfrm>
    </dsp:sp>
    <dsp:sp modelId="{7DB14DD8-8F82-4D2C-B012-DD5765CAFC96}">
      <dsp:nvSpPr>
        <dsp:cNvPr id="0" name=""/>
        <dsp:cNvSpPr/>
      </dsp:nvSpPr>
      <dsp:spPr>
        <a:xfrm>
          <a:off x="2214493" y="1861619"/>
          <a:ext cx="787994" cy="787994"/>
        </a:xfrm>
        <a:prstGeom prst="ellipse">
          <a:avLst/>
        </a:prstGeom>
        <a:blipFill rotWithShape="1">
          <a:blip xmlns:r="http://schemas.openxmlformats.org/officeDocument/2006/relationships" r:embed="rId4"/>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86A926-658E-462F-AC13-1FFF1AD77841}">
      <dsp:nvSpPr>
        <dsp:cNvPr id="0" name=""/>
        <dsp:cNvSpPr/>
      </dsp:nvSpPr>
      <dsp:spPr>
        <a:xfrm>
          <a:off x="3002488" y="1861619"/>
          <a:ext cx="2046726" cy="78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Presidential Advisor on Civil Society and Religious Affairs</a:t>
          </a:r>
        </a:p>
      </dsp:txBody>
      <dsp:txXfrm>
        <a:off x="3002488" y="1861619"/>
        <a:ext cx="2046726" cy="787994"/>
      </dsp:txXfrm>
    </dsp:sp>
    <dsp:sp modelId="{59E76B26-618F-4045-B2BD-9B47EA253100}">
      <dsp:nvSpPr>
        <dsp:cNvPr id="0" name=""/>
        <dsp:cNvSpPr/>
      </dsp:nvSpPr>
      <dsp:spPr>
        <a:xfrm>
          <a:off x="2214493" y="2791453"/>
          <a:ext cx="787994" cy="78799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7CCE29-0857-4843-B322-C9B421BC9C3A}">
      <dsp:nvSpPr>
        <dsp:cNvPr id="0" name=""/>
        <dsp:cNvSpPr/>
      </dsp:nvSpPr>
      <dsp:spPr>
        <a:xfrm>
          <a:off x="3002488" y="2791453"/>
          <a:ext cx="2046726" cy="78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marL="0" lvl="0" indent="0" algn="l" defTabSz="755650">
            <a:lnSpc>
              <a:spcPct val="90000"/>
            </a:lnSpc>
            <a:spcBef>
              <a:spcPct val="0"/>
            </a:spcBef>
            <a:spcAft>
              <a:spcPct val="35000"/>
            </a:spcAft>
            <a:buNone/>
          </a:pPr>
          <a:r>
            <a:rPr lang="en-US" sz="1700" kern="1200" dirty="0"/>
            <a:t>600 Churches, 2,500 Madrasas/Mosques etc.</a:t>
          </a:r>
        </a:p>
      </dsp:txBody>
      <dsp:txXfrm>
        <a:off x="3002488" y="2791453"/>
        <a:ext cx="2046726" cy="787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28D43-903F-4F98-A1CA-0828D899FDB8}">
      <dsp:nvSpPr>
        <dsp:cNvPr id="0" name=""/>
        <dsp:cNvSpPr/>
      </dsp:nvSpPr>
      <dsp:spPr>
        <a:xfrm>
          <a:off x="-5858768" y="-896635"/>
          <a:ext cx="6974870" cy="6974870"/>
        </a:xfrm>
        <a:prstGeom prst="blockArc">
          <a:avLst>
            <a:gd name="adj1" fmla="val 18900000"/>
            <a:gd name="adj2" fmla="val 2700000"/>
            <a:gd name="adj3" fmla="val 31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BF57B5-9F5B-4436-A4CA-E471BE58639E}">
      <dsp:nvSpPr>
        <dsp:cNvPr id="0" name=""/>
        <dsp:cNvSpPr/>
      </dsp:nvSpPr>
      <dsp:spPr>
        <a:xfrm>
          <a:off x="604377" y="230906"/>
          <a:ext cx="4972629" cy="107737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2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1. Knowledge delivery</a:t>
          </a:r>
          <a:r>
            <a:rPr lang="en-CA" sz="1800" b="0" kern="1200" dirty="0"/>
            <a:t> platforms </a:t>
          </a:r>
        </a:p>
        <a:p>
          <a:pPr marL="0" lvl="0" indent="0" algn="l" defTabSz="800100">
            <a:lnSpc>
              <a:spcPct val="90000"/>
            </a:lnSpc>
            <a:spcBef>
              <a:spcPct val="0"/>
            </a:spcBef>
            <a:spcAft>
              <a:spcPct val="35000"/>
            </a:spcAft>
            <a:buNone/>
          </a:pPr>
          <a:r>
            <a:rPr lang="en-CA" sz="1800" b="0" kern="1200" dirty="0"/>
            <a:t>(religious education schools/</a:t>
          </a:r>
        </a:p>
        <a:p>
          <a:pPr marL="0" lvl="0" indent="0" algn="l" defTabSz="800100">
            <a:lnSpc>
              <a:spcPct val="90000"/>
            </a:lnSpc>
            <a:spcBef>
              <a:spcPct val="0"/>
            </a:spcBef>
            <a:spcAft>
              <a:spcPct val="35000"/>
            </a:spcAft>
            <a:buNone/>
          </a:pPr>
          <a:r>
            <a:rPr lang="en-CA" sz="1800" b="0" kern="1200"/>
            <a:t>universities)</a:t>
          </a:r>
          <a:endParaRPr lang="en-US" sz="1800" b="0" kern="1200" dirty="0"/>
        </a:p>
      </dsp:txBody>
      <dsp:txXfrm>
        <a:off x="604377" y="230906"/>
        <a:ext cx="4972629" cy="1077378"/>
      </dsp:txXfrm>
    </dsp:sp>
    <dsp:sp modelId="{0B84EE0C-0F96-4C18-ABBE-46230A893F3E}">
      <dsp:nvSpPr>
        <dsp:cNvPr id="0" name=""/>
        <dsp:cNvSpPr/>
      </dsp:nvSpPr>
      <dsp:spPr>
        <a:xfrm>
          <a:off x="0" y="316903"/>
          <a:ext cx="996421" cy="996421"/>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AD249E-E64A-4C81-9FEF-AC06CDCDD43B}">
      <dsp:nvSpPr>
        <dsp:cNvPr id="0" name=""/>
        <dsp:cNvSpPr/>
      </dsp:nvSpPr>
      <dsp:spPr>
        <a:xfrm>
          <a:off x="1041206" y="1594274"/>
          <a:ext cx="4515612" cy="79713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2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2. Media platforms </a:t>
          </a:r>
        </a:p>
        <a:p>
          <a:pPr marL="0" lvl="0" indent="0" algn="l" defTabSz="800100">
            <a:lnSpc>
              <a:spcPct val="90000"/>
            </a:lnSpc>
            <a:spcBef>
              <a:spcPct val="0"/>
            </a:spcBef>
            <a:spcAft>
              <a:spcPct val="35000"/>
            </a:spcAft>
            <a:buNone/>
          </a:pPr>
          <a:r>
            <a:rPr lang="en-US" sz="1800" kern="1200" dirty="0"/>
            <a:t>(broadcast and print media) </a:t>
          </a:r>
        </a:p>
      </dsp:txBody>
      <dsp:txXfrm>
        <a:off x="1041206" y="1594274"/>
        <a:ext cx="4515612" cy="797137"/>
      </dsp:txXfrm>
    </dsp:sp>
    <dsp:sp modelId="{13280607-D626-4C03-AA68-4F8634E85363}">
      <dsp:nvSpPr>
        <dsp:cNvPr id="0" name=""/>
        <dsp:cNvSpPr/>
      </dsp:nvSpPr>
      <dsp:spPr>
        <a:xfrm>
          <a:off x="401204" y="1542082"/>
          <a:ext cx="996421" cy="996421"/>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7A037A-7E23-42D1-8FF4-FDD56C760077}">
      <dsp:nvSpPr>
        <dsp:cNvPr id="0" name=""/>
        <dsp:cNvSpPr/>
      </dsp:nvSpPr>
      <dsp:spPr>
        <a:xfrm>
          <a:off x="1041206" y="2790187"/>
          <a:ext cx="4515612" cy="79713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28"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3. Community based platforms </a:t>
          </a:r>
        </a:p>
        <a:p>
          <a:pPr marL="0" lvl="0" indent="0" algn="l" defTabSz="755650">
            <a:lnSpc>
              <a:spcPct val="90000"/>
            </a:lnSpc>
            <a:spcBef>
              <a:spcPct val="0"/>
            </a:spcBef>
            <a:spcAft>
              <a:spcPct val="35000"/>
            </a:spcAft>
            <a:buNone/>
          </a:pPr>
          <a:r>
            <a:rPr lang="en-US" sz="1700" kern="1200" dirty="0"/>
            <a:t>(faith based community groups)</a:t>
          </a:r>
        </a:p>
      </dsp:txBody>
      <dsp:txXfrm>
        <a:off x="1041206" y="2790187"/>
        <a:ext cx="4515612" cy="797137"/>
      </dsp:txXfrm>
    </dsp:sp>
    <dsp:sp modelId="{2C90F4D2-F62D-493B-8298-B9670275393E}">
      <dsp:nvSpPr>
        <dsp:cNvPr id="0" name=""/>
        <dsp:cNvSpPr/>
      </dsp:nvSpPr>
      <dsp:spPr>
        <a:xfrm>
          <a:off x="346002" y="2767260"/>
          <a:ext cx="996421" cy="996421"/>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38EE18-3D20-4AC3-A33C-EE81FA3EE99B}">
      <dsp:nvSpPr>
        <dsp:cNvPr id="0" name=""/>
        <dsp:cNvSpPr/>
      </dsp:nvSpPr>
      <dsp:spPr>
        <a:xfrm>
          <a:off x="584189" y="3986101"/>
          <a:ext cx="4972629" cy="79713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2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4. Service delivery platforms </a:t>
          </a:r>
        </a:p>
        <a:p>
          <a:pPr marL="0" lvl="0" indent="0" algn="l" defTabSz="800100">
            <a:lnSpc>
              <a:spcPct val="90000"/>
            </a:lnSpc>
            <a:spcBef>
              <a:spcPct val="0"/>
            </a:spcBef>
            <a:spcAft>
              <a:spcPct val="35000"/>
            </a:spcAft>
            <a:buNone/>
          </a:pPr>
          <a:r>
            <a:rPr lang="en-US" sz="1800" kern="1200" dirty="0"/>
            <a:t>(churches/mosques)</a:t>
          </a:r>
        </a:p>
      </dsp:txBody>
      <dsp:txXfrm>
        <a:off x="584189" y="3986101"/>
        <a:ext cx="4972629" cy="797137"/>
      </dsp:txXfrm>
    </dsp:sp>
    <dsp:sp modelId="{04FA3419-A385-4788-AFF2-11BF139324E9}">
      <dsp:nvSpPr>
        <dsp:cNvPr id="0" name=""/>
        <dsp:cNvSpPr/>
      </dsp:nvSpPr>
      <dsp:spPr>
        <a:xfrm>
          <a:off x="0" y="3899088"/>
          <a:ext cx="966489" cy="961935"/>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28D43-903F-4F98-A1CA-0828D899FDB8}">
      <dsp:nvSpPr>
        <dsp:cNvPr id="0" name=""/>
        <dsp:cNvSpPr/>
      </dsp:nvSpPr>
      <dsp:spPr>
        <a:xfrm>
          <a:off x="-5894920" y="-898642"/>
          <a:ext cx="6990552" cy="6990552"/>
        </a:xfrm>
        <a:prstGeom prst="blockArc">
          <a:avLst>
            <a:gd name="adj1" fmla="val 18900000"/>
            <a:gd name="adj2" fmla="val 2700000"/>
            <a:gd name="adj3" fmla="val 309"/>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BF57B5-9F5B-4436-A4CA-E471BE58639E}">
      <dsp:nvSpPr>
        <dsp:cNvPr id="0" name=""/>
        <dsp:cNvSpPr/>
      </dsp:nvSpPr>
      <dsp:spPr>
        <a:xfrm>
          <a:off x="533807" y="253153"/>
          <a:ext cx="3608693" cy="1003451"/>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15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Religious leaders, students of religious education schools. </a:t>
          </a:r>
        </a:p>
      </dsp:txBody>
      <dsp:txXfrm>
        <a:off x="533807" y="253153"/>
        <a:ext cx="3608693" cy="1003451"/>
      </dsp:txXfrm>
    </dsp:sp>
    <dsp:sp modelId="{0B84EE0C-0F96-4C18-ABBE-46230A893F3E}">
      <dsp:nvSpPr>
        <dsp:cNvPr id="0" name=""/>
        <dsp:cNvSpPr/>
      </dsp:nvSpPr>
      <dsp:spPr>
        <a:xfrm>
          <a:off x="0" y="317617"/>
          <a:ext cx="998665" cy="998665"/>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AD249E-E64A-4C81-9FEF-AC06CDCDD43B}">
      <dsp:nvSpPr>
        <dsp:cNvPr id="0" name=""/>
        <dsp:cNvSpPr/>
      </dsp:nvSpPr>
      <dsp:spPr>
        <a:xfrm>
          <a:off x="957770" y="1597864"/>
          <a:ext cx="3276263" cy="798932"/>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153"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Parents and caretakers, young people and children. </a:t>
          </a:r>
        </a:p>
      </dsp:txBody>
      <dsp:txXfrm>
        <a:off x="957770" y="1597864"/>
        <a:ext cx="3276263" cy="798932"/>
      </dsp:txXfrm>
    </dsp:sp>
    <dsp:sp modelId="{13280607-D626-4C03-AA68-4F8634E85363}">
      <dsp:nvSpPr>
        <dsp:cNvPr id="0" name=""/>
        <dsp:cNvSpPr/>
      </dsp:nvSpPr>
      <dsp:spPr>
        <a:xfrm>
          <a:off x="379136" y="1545554"/>
          <a:ext cx="998665" cy="998665"/>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7A037A-7E23-42D1-8FF4-FDD56C760077}">
      <dsp:nvSpPr>
        <dsp:cNvPr id="0" name=""/>
        <dsp:cNvSpPr/>
      </dsp:nvSpPr>
      <dsp:spPr>
        <a:xfrm>
          <a:off x="1020579" y="2796470"/>
          <a:ext cx="3150647" cy="798932"/>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15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Parents, caretakers, young people, religious groups chiefs. </a:t>
          </a:r>
        </a:p>
      </dsp:txBody>
      <dsp:txXfrm>
        <a:off x="1020579" y="2796470"/>
        <a:ext cx="3150647" cy="798932"/>
      </dsp:txXfrm>
    </dsp:sp>
    <dsp:sp modelId="{2C90F4D2-F62D-493B-8298-B9670275393E}">
      <dsp:nvSpPr>
        <dsp:cNvPr id="0" name=""/>
        <dsp:cNvSpPr/>
      </dsp:nvSpPr>
      <dsp:spPr>
        <a:xfrm>
          <a:off x="323810" y="2773491"/>
          <a:ext cx="998665" cy="998665"/>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38EE18-3D20-4AC3-A33C-EE81FA3EE99B}">
      <dsp:nvSpPr>
        <dsp:cNvPr id="0" name=""/>
        <dsp:cNvSpPr/>
      </dsp:nvSpPr>
      <dsp:spPr>
        <a:xfrm>
          <a:off x="562532" y="3995077"/>
          <a:ext cx="3608693" cy="798932"/>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15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Community members, parents and caretakers</a:t>
          </a:r>
        </a:p>
      </dsp:txBody>
      <dsp:txXfrm>
        <a:off x="562532" y="3995077"/>
        <a:ext cx="3608693" cy="798932"/>
      </dsp:txXfrm>
    </dsp:sp>
    <dsp:sp modelId="{04FA3419-A385-4788-AFF2-11BF139324E9}">
      <dsp:nvSpPr>
        <dsp:cNvPr id="0" name=""/>
        <dsp:cNvSpPr/>
      </dsp:nvSpPr>
      <dsp:spPr>
        <a:xfrm>
          <a:off x="0" y="3890586"/>
          <a:ext cx="1058735" cy="998665"/>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14AA9-9977-49F7-B6DD-F405BEE19131}">
      <dsp:nvSpPr>
        <dsp:cNvPr id="0" name=""/>
        <dsp:cNvSpPr/>
      </dsp:nvSpPr>
      <dsp:spPr>
        <a:xfrm>
          <a:off x="12579" y="308118"/>
          <a:ext cx="2380996" cy="1190498"/>
        </a:xfrm>
        <a:prstGeom prst="roundRect">
          <a:avLst>
            <a:gd name="adj" fmla="val 10000"/>
          </a:avLst>
        </a:prstGeom>
        <a:solidFill>
          <a:schemeClr val="accent5">
            <a:lumMod val="5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Outcome 1</a:t>
          </a:r>
        </a:p>
        <a:p>
          <a:pPr marL="0" lvl="0" indent="0" algn="ctr" defTabSz="1422400">
            <a:lnSpc>
              <a:spcPct val="90000"/>
            </a:lnSpc>
            <a:spcBef>
              <a:spcPct val="0"/>
            </a:spcBef>
            <a:spcAft>
              <a:spcPct val="35000"/>
            </a:spcAft>
            <a:buNone/>
          </a:pPr>
          <a:r>
            <a:rPr lang="en-US" sz="2000" b="1" kern="1200" dirty="0"/>
            <a:t>FBO Engagement to end child marriages</a:t>
          </a:r>
        </a:p>
      </dsp:txBody>
      <dsp:txXfrm>
        <a:off x="47447" y="342986"/>
        <a:ext cx="2311260" cy="1120762"/>
      </dsp:txXfrm>
    </dsp:sp>
    <dsp:sp modelId="{D9459FC4-5665-4D90-A04C-C19CEAA53A30}">
      <dsp:nvSpPr>
        <dsp:cNvPr id="0" name=""/>
        <dsp:cNvSpPr/>
      </dsp:nvSpPr>
      <dsp:spPr>
        <a:xfrm>
          <a:off x="250678" y="1498616"/>
          <a:ext cx="227718" cy="1506700"/>
        </a:xfrm>
        <a:custGeom>
          <a:avLst/>
          <a:gdLst/>
          <a:ahLst/>
          <a:cxnLst/>
          <a:rect l="0" t="0" r="0" b="0"/>
          <a:pathLst>
            <a:path>
              <a:moveTo>
                <a:pt x="0" y="0"/>
              </a:moveTo>
              <a:lnTo>
                <a:pt x="0" y="1506700"/>
              </a:lnTo>
              <a:lnTo>
                <a:pt x="227718" y="1506700"/>
              </a:lnTo>
            </a:path>
          </a:pathLst>
        </a:custGeom>
        <a:noFill/>
        <a:ln w="34925" cap="flat" cmpd="sng" algn="in">
          <a:solidFill>
            <a:schemeClr val="accent5">
              <a:lumMod val="50000"/>
            </a:schemeClr>
          </a:solidFill>
          <a:prstDash val="solid"/>
        </a:ln>
        <a:effectLst/>
      </dsp:spPr>
      <dsp:style>
        <a:lnRef idx="2">
          <a:scrgbClr r="0" g="0" b="0"/>
        </a:lnRef>
        <a:fillRef idx="0">
          <a:scrgbClr r="0" g="0" b="0"/>
        </a:fillRef>
        <a:effectRef idx="0">
          <a:scrgbClr r="0" g="0" b="0"/>
        </a:effectRef>
        <a:fontRef idx="minor"/>
      </dsp:style>
    </dsp:sp>
    <dsp:sp modelId="{A092E260-0E77-444E-90A3-0FCD0F508615}">
      <dsp:nvSpPr>
        <dsp:cNvPr id="0" name=""/>
        <dsp:cNvSpPr/>
      </dsp:nvSpPr>
      <dsp:spPr>
        <a:xfrm>
          <a:off x="478397" y="1792514"/>
          <a:ext cx="1824319" cy="2425604"/>
        </a:xfrm>
        <a:prstGeom prst="roundRect">
          <a:avLst>
            <a:gd name="adj" fmla="val 10000"/>
          </a:avLst>
        </a:prstGeom>
        <a:solidFill>
          <a:schemeClr val="lt1">
            <a:alpha val="90000"/>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Improved engagement and empowerment of religious communities in ending child marriages, violence against children and gender based violence. </a:t>
          </a:r>
        </a:p>
      </dsp:txBody>
      <dsp:txXfrm>
        <a:off x="531829" y="1845946"/>
        <a:ext cx="1717455" cy="2318740"/>
      </dsp:txXfrm>
    </dsp:sp>
    <dsp:sp modelId="{F1259A79-7FDD-4FC5-BF78-5F45CEA91F94}">
      <dsp:nvSpPr>
        <dsp:cNvPr id="0" name=""/>
        <dsp:cNvSpPr/>
      </dsp:nvSpPr>
      <dsp:spPr>
        <a:xfrm>
          <a:off x="2667389" y="265343"/>
          <a:ext cx="2941434" cy="1669078"/>
        </a:xfrm>
        <a:prstGeom prst="roundRect">
          <a:avLst>
            <a:gd name="adj" fmla="val 10000"/>
          </a:avLst>
        </a:prstGeom>
        <a:solidFill>
          <a:schemeClr val="accent5">
            <a:hueOff val="4085978"/>
            <a:satOff val="2788"/>
            <a:lumOff val="-784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Outcome 2</a:t>
          </a:r>
        </a:p>
        <a:p>
          <a:pPr marL="0" lvl="0" indent="0" algn="ctr" defTabSz="1422400">
            <a:lnSpc>
              <a:spcPct val="90000"/>
            </a:lnSpc>
            <a:spcBef>
              <a:spcPct val="0"/>
            </a:spcBef>
            <a:spcAft>
              <a:spcPct val="35000"/>
            </a:spcAft>
            <a:buNone/>
          </a:pPr>
          <a:r>
            <a:rPr lang="en-US" sz="1800" b="1" kern="1200" dirty="0"/>
            <a:t>FBO </a:t>
          </a:r>
          <a:r>
            <a:rPr lang="en-US" sz="2000" b="1" kern="1200" dirty="0"/>
            <a:t>Engagement for girls’ education</a:t>
          </a:r>
        </a:p>
      </dsp:txBody>
      <dsp:txXfrm>
        <a:off x="2716275" y="314229"/>
        <a:ext cx="2843662" cy="1571306"/>
      </dsp:txXfrm>
    </dsp:sp>
    <dsp:sp modelId="{98650149-5FBB-4FE2-B47B-9F0676B7BABC}">
      <dsp:nvSpPr>
        <dsp:cNvPr id="0" name=""/>
        <dsp:cNvSpPr/>
      </dsp:nvSpPr>
      <dsp:spPr>
        <a:xfrm>
          <a:off x="2961533" y="1934422"/>
          <a:ext cx="244161" cy="1251713"/>
        </a:xfrm>
        <a:custGeom>
          <a:avLst/>
          <a:gdLst/>
          <a:ahLst/>
          <a:cxnLst/>
          <a:rect l="0" t="0" r="0" b="0"/>
          <a:pathLst>
            <a:path>
              <a:moveTo>
                <a:pt x="0" y="0"/>
              </a:moveTo>
              <a:lnTo>
                <a:pt x="0" y="1251713"/>
              </a:lnTo>
              <a:lnTo>
                <a:pt x="244161" y="1251713"/>
              </a:lnTo>
            </a:path>
          </a:pathLst>
        </a:custGeom>
        <a:noFill/>
        <a:ln w="34925"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42AA7C-A9E6-4FB4-8A07-5CCCBB597C38}">
      <dsp:nvSpPr>
        <dsp:cNvPr id="0" name=""/>
        <dsp:cNvSpPr/>
      </dsp:nvSpPr>
      <dsp:spPr>
        <a:xfrm>
          <a:off x="3205694" y="2187879"/>
          <a:ext cx="2210726" cy="1996512"/>
        </a:xfrm>
        <a:prstGeom prst="roundRect">
          <a:avLst>
            <a:gd name="adj" fmla="val 10000"/>
          </a:avLst>
        </a:prstGeom>
        <a:solidFill>
          <a:schemeClr val="lt1">
            <a:alpha val="90000"/>
            <a:hueOff val="0"/>
            <a:satOff val="0"/>
            <a:lumOff val="0"/>
            <a:alphaOff val="0"/>
          </a:schemeClr>
        </a:solidFill>
        <a:ln w="34925" cap="flat" cmpd="sng" algn="in">
          <a:solidFill>
            <a:schemeClr val="accent5">
              <a:hueOff val="4085978"/>
              <a:satOff val="2788"/>
              <a:lumOff val="-7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Improved engagement of and empowerment with knowledge and skills of parents and caretakers to support and send their girls, especially 10-14 years to school. </a:t>
          </a:r>
        </a:p>
      </dsp:txBody>
      <dsp:txXfrm>
        <a:off x="3264170" y="2246355"/>
        <a:ext cx="2093774" cy="1879560"/>
      </dsp:txXfrm>
    </dsp:sp>
    <dsp:sp modelId="{9FB3A6C8-2C44-47B8-878D-940620B9EDEF}">
      <dsp:nvSpPr>
        <dsp:cNvPr id="0" name=""/>
        <dsp:cNvSpPr/>
      </dsp:nvSpPr>
      <dsp:spPr>
        <a:xfrm>
          <a:off x="5820352" y="265343"/>
          <a:ext cx="2380996" cy="1190498"/>
        </a:xfrm>
        <a:prstGeom prst="roundRect">
          <a:avLst>
            <a:gd name="adj" fmla="val 10000"/>
          </a:avLst>
        </a:prstGeom>
        <a:solidFill>
          <a:schemeClr val="accent5">
            <a:hueOff val="8171956"/>
            <a:satOff val="5577"/>
            <a:lumOff val="-1568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Outcome 3</a:t>
          </a:r>
        </a:p>
      </dsp:txBody>
      <dsp:txXfrm>
        <a:off x="5855220" y="300211"/>
        <a:ext cx="2311260" cy="1120762"/>
      </dsp:txXfrm>
    </dsp:sp>
    <dsp:sp modelId="{F55A5814-D057-4EEF-94F3-9156B4893880}">
      <dsp:nvSpPr>
        <dsp:cNvPr id="0" name=""/>
        <dsp:cNvSpPr/>
      </dsp:nvSpPr>
      <dsp:spPr>
        <a:xfrm>
          <a:off x="6058451" y="1455841"/>
          <a:ext cx="300215" cy="1213421"/>
        </a:xfrm>
        <a:custGeom>
          <a:avLst/>
          <a:gdLst/>
          <a:ahLst/>
          <a:cxnLst/>
          <a:rect l="0" t="0" r="0" b="0"/>
          <a:pathLst>
            <a:path>
              <a:moveTo>
                <a:pt x="0" y="0"/>
              </a:moveTo>
              <a:lnTo>
                <a:pt x="0" y="1213421"/>
              </a:lnTo>
              <a:lnTo>
                <a:pt x="300215" y="1213421"/>
              </a:lnTo>
            </a:path>
          </a:pathLst>
        </a:custGeom>
        <a:noFill/>
        <a:ln w="34925"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7200A5-4629-4724-8CB3-7021EF211078}">
      <dsp:nvSpPr>
        <dsp:cNvPr id="0" name=""/>
        <dsp:cNvSpPr/>
      </dsp:nvSpPr>
      <dsp:spPr>
        <a:xfrm>
          <a:off x="6358666" y="1803372"/>
          <a:ext cx="1904796" cy="1731781"/>
        </a:xfrm>
        <a:prstGeom prst="roundRect">
          <a:avLst>
            <a:gd name="adj" fmla="val 10000"/>
          </a:avLst>
        </a:prstGeom>
        <a:solidFill>
          <a:schemeClr val="lt1">
            <a:alpha val="90000"/>
            <a:hueOff val="0"/>
            <a:satOff val="0"/>
            <a:lumOff val="0"/>
            <a:alphaOff val="0"/>
          </a:schemeClr>
        </a:solidFill>
        <a:ln w="34925" cap="flat" cmpd="sng" algn="in">
          <a:solidFill>
            <a:schemeClr val="accent5">
              <a:hueOff val="8171956"/>
              <a:satOff val="5577"/>
              <a:lumOff val="-156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Franklin Gothic Book" panose="020B0503020102020204"/>
              <a:ea typeface="+mn-ea"/>
              <a:cs typeface="+mn-cs"/>
            </a:rPr>
            <a:t>Parents and caregivers, with a focus on adolescent mothers, have the capacity to engage in responsive and positive parenting practices</a:t>
          </a:r>
        </a:p>
      </dsp:txBody>
      <dsp:txXfrm>
        <a:off x="6409388" y="1854094"/>
        <a:ext cx="1803352" cy="16303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8546B-5597-4AD8-9141-A1C80CDD1A34}">
      <dsp:nvSpPr>
        <dsp:cNvPr id="0" name=""/>
        <dsp:cNvSpPr/>
      </dsp:nvSpPr>
      <dsp:spPr>
        <a:xfrm rot="3655344">
          <a:off x="787948" y="2355046"/>
          <a:ext cx="651228" cy="61171"/>
        </a:xfrm>
        <a:custGeom>
          <a:avLst/>
          <a:gdLst/>
          <a:ahLst/>
          <a:cxnLst/>
          <a:rect l="0" t="0" r="0" b="0"/>
          <a:pathLst>
            <a:path>
              <a:moveTo>
                <a:pt x="0" y="30585"/>
              </a:moveTo>
              <a:lnTo>
                <a:pt x="651228" y="30585"/>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76A445-4293-4BD7-8CF5-9546D31A0E6A}">
      <dsp:nvSpPr>
        <dsp:cNvPr id="0" name=""/>
        <dsp:cNvSpPr/>
      </dsp:nvSpPr>
      <dsp:spPr>
        <a:xfrm rot="1299021">
          <a:off x="1126875" y="1903049"/>
          <a:ext cx="480671" cy="61171"/>
        </a:xfrm>
        <a:custGeom>
          <a:avLst/>
          <a:gdLst/>
          <a:ahLst/>
          <a:cxnLst/>
          <a:rect l="0" t="0" r="0" b="0"/>
          <a:pathLst>
            <a:path>
              <a:moveTo>
                <a:pt x="0" y="30585"/>
              </a:moveTo>
              <a:lnTo>
                <a:pt x="480671" y="30585"/>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36E62D-22B6-43CD-889F-8939CAA1BC9D}">
      <dsp:nvSpPr>
        <dsp:cNvPr id="0" name=""/>
        <dsp:cNvSpPr/>
      </dsp:nvSpPr>
      <dsp:spPr>
        <a:xfrm rot="20300979">
          <a:off x="1126875" y="1388578"/>
          <a:ext cx="480671" cy="61171"/>
        </a:xfrm>
        <a:custGeom>
          <a:avLst/>
          <a:gdLst/>
          <a:ahLst/>
          <a:cxnLst/>
          <a:rect l="0" t="0" r="0" b="0"/>
          <a:pathLst>
            <a:path>
              <a:moveTo>
                <a:pt x="0" y="30585"/>
              </a:moveTo>
              <a:lnTo>
                <a:pt x="480671" y="30585"/>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E4B93A-B1CA-46B7-A22C-F022B5F0D8EC}">
      <dsp:nvSpPr>
        <dsp:cNvPr id="0" name=""/>
        <dsp:cNvSpPr/>
      </dsp:nvSpPr>
      <dsp:spPr>
        <a:xfrm rot="17851550">
          <a:off x="769152" y="938675"/>
          <a:ext cx="637076" cy="61171"/>
        </a:xfrm>
        <a:custGeom>
          <a:avLst/>
          <a:gdLst/>
          <a:ahLst/>
          <a:cxnLst/>
          <a:rect l="0" t="0" r="0" b="0"/>
          <a:pathLst>
            <a:path>
              <a:moveTo>
                <a:pt x="0" y="30585"/>
              </a:moveTo>
              <a:lnTo>
                <a:pt x="637076" y="30585"/>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D88D2D-9443-4292-A979-85051447E871}">
      <dsp:nvSpPr>
        <dsp:cNvPr id="0" name=""/>
        <dsp:cNvSpPr/>
      </dsp:nvSpPr>
      <dsp:spPr>
        <a:xfrm>
          <a:off x="112519" y="1069746"/>
          <a:ext cx="1213307" cy="1213307"/>
        </a:xfrm>
        <a:prstGeom prst="ellipse">
          <a:avLst/>
        </a:prstGeom>
        <a:blipFill rotWithShape="1">
          <a:blip xmlns:r="http://schemas.openxmlformats.org/officeDocument/2006/relationships" r:embed="rId1"/>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B8485-BDD3-47F9-B209-0EE61FD201AB}">
      <dsp:nvSpPr>
        <dsp:cNvPr id="0" name=""/>
        <dsp:cNvSpPr/>
      </dsp:nvSpPr>
      <dsp:spPr>
        <a:xfrm>
          <a:off x="1039129" y="0"/>
          <a:ext cx="727984" cy="727984"/>
        </a:xfrm>
        <a:prstGeom prst="ellipse">
          <a:avLst/>
        </a:prstGeom>
        <a:solidFill>
          <a:schemeClr val="accent2">
            <a:hueOff val="-1177638"/>
            <a:satOff val="-1573"/>
            <a:lumOff val="93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CA" sz="2000" b="0" kern="1200" dirty="0"/>
            <a:t>41%</a:t>
          </a:r>
          <a:endParaRPr lang="en-US" sz="2000" kern="1200" dirty="0"/>
        </a:p>
      </dsp:txBody>
      <dsp:txXfrm>
        <a:off x="1145740" y="106611"/>
        <a:ext cx="514762" cy="514762"/>
      </dsp:txXfrm>
    </dsp:sp>
    <dsp:sp modelId="{CBF7D11C-B8DD-47BE-A649-CE347C277EE5}">
      <dsp:nvSpPr>
        <dsp:cNvPr id="0" name=""/>
        <dsp:cNvSpPr/>
      </dsp:nvSpPr>
      <dsp:spPr>
        <a:xfrm>
          <a:off x="1839912" y="0"/>
          <a:ext cx="1091976" cy="72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Radio </a:t>
          </a:r>
        </a:p>
      </dsp:txBody>
      <dsp:txXfrm>
        <a:off x="1839912" y="0"/>
        <a:ext cx="1091976" cy="727984"/>
      </dsp:txXfrm>
    </dsp:sp>
    <dsp:sp modelId="{8689F6A1-3A6A-41AF-B8D0-898A4EA337D6}">
      <dsp:nvSpPr>
        <dsp:cNvPr id="0" name=""/>
        <dsp:cNvSpPr/>
      </dsp:nvSpPr>
      <dsp:spPr>
        <a:xfrm>
          <a:off x="1564912" y="832210"/>
          <a:ext cx="727984" cy="727984"/>
        </a:xfrm>
        <a:prstGeom prst="ellipse">
          <a:avLst/>
        </a:prstGeom>
        <a:solidFill>
          <a:schemeClr val="accent2">
            <a:hueOff val="-2355276"/>
            <a:satOff val="-3145"/>
            <a:lumOff val="186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CA" sz="2000" b="0" kern="1200" dirty="0"/>
            <a:t>12%</a:t>
          </a:r>
          <a:endParaRPr lang="en-US" sz="2000" kern="1200" dirty="0"/>
        </a:p>
      </dsp:txBody>
      <dsp:txXfrm>
        <a:off x="1671523" y="938821"/>
        <a:ext cx="514762" cy="514762"/>
      </dsp:txXfrm>
    </dsp:sp>
    <dsp:sp modelId="{8408F8F6-C390-44D9-86F7-D05C290EB03B}">
      <dsp:nvSpPr>
        <dsp:cNvPr id="0" name=""/>
        <dsp:cNvSpPr/>
      </dsp:nvSpPr>
      <dsp:spPr>
        <a:xfrm>
          <a:off x="2365695" y="832210"/>
          <a:ext cx="1091976" cy="72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TV</a:t>
          </a:r>
        </a:p>
      </dsp:txBody>
      <dsp:txXfrm>
        <a:off x="2365695" y="832210"/>
        <a:ext cx="1091976" cy="727984"/>
      </dsp:txXfrm>
    </dsp:sp>
    <dsp:sp modelId="{A3BEB468-6C19-4AA9-B4A4-DB705D402E95}">
      <dsp:nvSpPr>
        <dsp:cNvPr id="0" name=""/>
        <dsp:cNvSpPr/>
      </dsp:nvSpPr>
      <dsp:spPr>
        <a:xfrm>
          <a:off x="1564912" y="1792604"/>
          <a:ext cx="727984" cy="727984"/>
        </a:xfrm>
        <a:prstGeom prst="ellipse">
          <a:avLst/>
        </a:prstGeom>
        <a:solidFill>
          <a:schemeClr val="accent2">
            <a:hueOff val="-3532913"/>
            <a:satOff val="-4718"/>
            <a:lumOff val="2794"/>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CA" sz="2000" b="0" kern="1200" dirty="0"/>
            <a:t>46%</a:t>
          </a:r>
          <a:endParaRPr lang="en-US" sz="2000" kern="1200" dirty="0"/>
        </a:p>
      </dsp:txBody>
      <dsp:txXfrm>
        <a:off x="1671523" y="1899215"/>
        <a:ext cx="514762" cy="514762"/>
      </dsp:txXfrm>
    </dsp:sp>
    <dsp:sp modelId="{834334BF-24D8-451A-9289-97A75172ED8A}">
      <dsp:nvSpPr>
        <dsp:cNvPr id="0" name=""/>
        <dsp:cNvSpPr/>
      </dsp:nvSpPr>
      <dsp:spPr>
        <a:xfrm>
          <a:off x="2365695" y="1792604"/>
          <a:ext cx="1091976" cy="72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Mobile </a:t>
          </a:r>
        </a:p>
      </dsp:txBody>
      <dsp:txXfrm>
        <a:off x="2365695" y="1792604"/>
        <a:ext cx="1091976" cy="727984"/>
      </dsp:txXfrm>
    </dsp:sp>
    <dsp:sp modelId="{16C4F03F-451C-40FE-B647-A5C1F0AD7FB6}">
      <dsp:nvSpPr>
        <dsp:cNvPr id="0" name=""/>
        <dsp:cNvSpPr/>
      </dsp:nvSpPr>
      <dsp:spPr>
        <a:xfrm>
          <a:off x="1084715" y="2624330"/>
          <a:ext cx="727984" cy="727984"/>
        </a:xfrm>
        <a:prstGeom prst="ellipse">
          <a:avLst/>
        </a:prstGeom>
        <a:solidFill>
          <a:schemeClr val="accent2">
            <a:hueOff val="-4710551"/>
            <a:satOff val="-6290"/>
            <a:lumOff val="372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10%</a:t>
          </a:r>
        </a:p>
      </dsp:txBody>
      <dsp:txXfrm>
        <a:off x="1191326" y="2730941"/>
        <a:ext cx="514762" cy="514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FEED0-76B9-4F07-85AF-91C176A2C578}">
      <dsp:nvSpPr>
        <dsp:cNvPr id="0" name=""/>
        <dsp:cNvSpPr/>
      </dsp:nvSpPr>
      <dsp:spPr>
        <a:xfrm>
          <a:off x="170086" y="302246"/>
          <a:ext cx="3980497" cy="1243905"/>
        </a:xfrm>
        <a:prstGeom prst="rect">
          <a:avLst/>
        </a:prstGeom>
        <a:solidFill>
          <a:schemeClr val="lt1">
            <a:alpha val="4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2539"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Strengthening evidence for action to work with FBOs across SBCC process </a:t>
          </a:r>
        </a:p>
      </dsp:txBody>
      <dsp:txXfrm>
        <a:off x="170086" y="302246"/>
        <a:ext cx="3980497" cy="1243905"/>
      </dsp:txXfrm>
    </dsp:sp>
    <dsp:sp modelId="{5E3E1F87-0A91-4497-8535-1E550F85C035}">
      <dsp:nvSpPr>
        <dsp:cNvPr id="0" name=""/>
        <dsp:cNvSpPr/>
      </dsp:nvSpPr>
      <dsp:spPr>
        <a:xfrm>
          <a:off x="4232" y="122570"/>
          <a:ext cx="870733" cy="1306100"/>
        </a:xfrm>
        <a:prstGeom prst="rect">
          <a:avLst/>
        </a:prstGeom>
        <a:blipFill rotWithShape="1">
          <a:blip xmlns:r="http://schemas.openxmlformats.org/officeDocument/2006/relationships" r:embed="rId1"/>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C21DB-A9F8-4D3C-B00F-31DC9F07536B}">
      <dsp:nvSpPr>
        <dsp:cNvPr id="0" name=""/>
        <dsp:cNvSpPr/>
      </dsp:nvSpPr>
      <dsp:spPr>
        <a:xfrm>
          <a:off x="4549670" y="302246"/>
          <a:ext cx="3980497" cy="1243905"/>
        </a:xfrm>
        <a:prstGeom prst="rect">
          <a:avLst/>
        </a:prstGeom>
        <a:solidFill>
          <a:schemeClr val="lt1">
            <a:alpha val="4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2539"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Improving integration and synergy between religious and traditional institutions.</a:t>
          </a:r>
        </a:p>
      </dsp:txBody>
      <dsp:txXfrm>
        <a:off x="4549670" y="302246"/>
        <a:ext cx="3980497" cy="1243905"/>
      </dsp:txXfrm>
    </dsp:sp>
    <dsp:sp modelId="{3FCA8C16-E050-4C2D-8C53-720259211216}">
      <dsp:nvSpPr>
        <dsp:cNvPr id="0" name=""/>
        <dsp:cNvSpPr/>
      </dsp:nvSpPr>
      <dsp:spPr>
        <a:xfrm>
          <a:off x="4383816" y="122570"/>
          <a:ext cx="870733" cy="1306100"/>
        </a:xfrm>
        <a:prstGeom prst="rect">
          <a:avLst/>
        </a:prstGeom>
        <a:blipFill rotWithShape="1">
          <a:blip xmlns:r="http://schemas.openxmlformats.org/officeDocument/2006/relationships" r:embed="rId2"/>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593E53-DBA9-45A8-B837-EDA9F4B3BAF9}">
      <dsp:nvSpPr>
        <dsp:cNvPr id="0" name=""/>
        <dsp:cNvSpPr/>
      </dsp:nvSpPr>
      <dsp:spPr>
        <a:xfrm>
          <a:off x="170086" y="1868184"/>
          <a:ext cx="3980497" cy="1243905"/>
        </a:xfrm>
        <a:prstGeom prst="rect">
          <a:avLst/>
        </a:prstGeom>
        <a:solidFill>
          <a:schemeClr val="lt1">
            <a:alpha val="4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2539"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Improving social partnership for change with FBOs in promotion of child rights. </a:t>
          </a:r>
        </a:p>
      </dsp:txBody>
      <dsp:txXfrm>
        <a:off x="170086" y="1868184"/>
        <a:ext cx="3980497" cy="1243905"/>
      </dsp:txXfrm>
    </dsp:sp>
    <dsp:sp modelId="{06F3C0D1-B44F-4C58-B60C-9B88457CD980}">
      <dsp:nvSpPr>
        <dsp:cNvPr id="0" name=""/>
        <dsp:cNvSpPr/>
      </dsp:nvSpPr>
      <dsp:spPr>
        <a:xfrm>
          <a:off x="4232" y="1688509"/>
          <a:ext cx="870733" cy="1306100"/>
        </a:xfrm>
        <a:prstGeom prst="rect">
          <a:avLst/>
        </a:prstGeom>
        <a:blipFill rotWithShape="1">
          <a:blip xmlns:r="http://schemas.openxmlformats.org/officeDocument/2006/relationships" r:embed="rId3"/>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F1B0DA-D0EF-4FE8-8D25-CB8797FF3AB9}">
      <dsp:nvSpPr>
        <dsp:cNvPr id="0" name=""/>
        <dsp:cNvSpPr/>
      </dsp:nvSpPr>
      <dsp:spPr>
        <a:xfrm>
          <a:off x="4549670" y="1868184"/>
          <a:ext cx="3980497" cy="1243905"/>
        </a:xfrm>
        <a:prstGeom prst="rect">
          <a:avLst/>
        </a:prstGeom>
        <a:solidFill>
          <a:schemeClr val="lt1">
            <a:alpha val="4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2539"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Strengthening faith based media’s capacity and capability to reach people with messages and call for actions.</a:t>
          </a:r>
        </a:p>
      </dsp:txBody>
      <dsp:txXfrm>
        <a:off x="4549670" y="1868184"/>
        <a:ext cx="3980497" cy="1243905"/>
      </dsp:txXfrm>
    </dsp:sp>
    <dsp:sp modelId="{295D8512-C5EC-47B8-944F-64BD04BD3B65}">
      <dsp:nvSpPr>
        <dsp:cNvPr id="0" name=""/>
        <dsp:cNvSpPr/>
      </dsp:nvSpPr>
      <dsp:spPr>
        <a:xfrm>
          <a:off x="4383816" y="1688509"/>
          <a:ext cx="870733" cy="1306100"/>
        </a:xfrm>
        <a:prstGeom prst="rect">
          <a:avLst/>
        </a:prstGeom>
        <a:blipFill rotWithShape="1">
          <a:blip xmlns:r="http://schemas.openxmlformats.org/officeDocument/2006/relationships" r:embed="rId4"/>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1431-EA43-4951-818E-AA589F4C690E}">
      <dsp:nvSpPr>
        <dsp:cNvPr id="0" name=""/>
        <dsp:cNvSpPr/>
      </dsp:nvSpPr>
      <dsp:spPr>
        <a:xfrm>
          <a:off x="170086" y="3434123"/>
          <a:ext cx="3980497" cy="1243905"/>
        </a:xfrm>
        <a:prstGeom prst="rect">
          <a:avLst/>
        </a:prstGeom>
        <a:solidFill>
          <a:schemeClr val="lt1">
            <a:alpha val="4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2539"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Improving engagement of community based religious groups to utilize IPC channels to reach people with messages and call for actions. </a:t>
          </a:r>
        </a:p>
      </dsp:txBody>
      <dsp:txXfrm>
        <a:off x="170086" y="3434123"/>
        <a:ext cx="3980497" cy="1243905"/>
      </dsp:txXfrm>
    </dsp:sp>
    <dsp:sp modelId="{7B151380-B9FE-4426-A441-C1F17308C2CF}">
      <dsp:nvSpPr>
        <dsp:cNvPr id="0" name=""/>
        <dsp:cNvSpPr/>
      </dsp:nvSpPr>
      <dsp:spPr>
        <a:xfrm>
          <a:off x="4232" y="3254448"/>
          <a:ext cx="870733" cy="1306100"/>
        </a:xfrm>
        <a:prstGeom prst="rect">
          <a:avLst/>
        </a:prstGeom>
        <a:blipFill rotWithShape="1">
          <a:blip xmlns:r="http://schemas.openxmlformats.org/officeDocument/2006/relationships" r:embed="rId5"/>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58971C-EA4B-414D-B054-55EFF0DBCC5E}">
      <dsp:nvSpPr>
        <dsp:cNvPr id="0" name=""/>
        <dsp:cNvSpPr/>
      </dsp:nvSpPr>
      <dsp:spPr>
        <a:xfrm>
          <a:off x="4549670" y="3434123"/>
          <a:ext cx="3980497" cy="1243905"/>
        </a:xfrm>
        <a:prstGeom prst="rect">
          <a:avLst/>
        </a:prstGeom>
        <a:solidFill>
          <a:schemeClr val="lt1">
            <a:alpha val="4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2539"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Improving monitoring, assessment, reporting and documentation of best practices to scale up  at national level. </a:t>
          </a:r>
        </a:p>
      </dsp:txBody>
      <dsp:txXfrm>
        <a:off x="4549670" y="3434123"/>
        <a:ext cx="3980497" cy="1243905"/>
      </dsp:txXfrm>
    </dsp:sp>
    <dsp:sp modelId="{9B435601-24A5-4464-876A-4FB04D51E7FB}">
      <dsp:nvSpPr>
        <dsp:cNvPr id="0" name=""/>
        <dsp:cNvSpPr/>
      </dsp:nvSpPr>
      <dsp:spPr>
        <a:xfrm>
          <a:off x="4383816" y="3254448"/>
          <a:ext cx="870733" cy="1306100"/>
        </a:xfrm>
        <a:prstGeom prst="rect">
          <a:avLst/>
        </a:prstGeom>
        <a:blipFill rotWithShape="1">
          <a:blip xmlns:r="http://schemas.openxmlformats.org/officeDocument/2006/relationships" r:embed="rId6"/>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3177" tIns="46589" rIns="93177" bIns="46589" rtlCol="0"/>
          <a:lstStyle>
            <a:lvl1pPr algn="r">
              <a:defRPr sz="1200"/>
            </a:lvl1pPr>
          </a:lstStyle>
          <a:p>
            <a:fld id="{41BDC8E4-9654-4CA7-88C6-266AEF878425}" type="datetimeFigureOut">
              <a:rPr lang="en-US" smtClean="0"/>
              <a:t>8/16/2018</a:t>
            </a:fld>
            <a:endParaRPr lang="en-US"/>
          </a:p>
        </p:txBody>
      </p:sp>
      <p:sp>
        <p:nvSpPr>
          <p:cNvPr id="4" name="Footer Placeholder 3"/>
          <p:cNvSpPr>
            <a:spLocks noGrp="1"/>
          </p:cNvSpPr>
          <p:nvPr>
            <p:ph type="ftr" sz="quarter" idx="2"/>
          </p:nvPr>
        </p:nvSpPr>
        <p:spPr>
          <a:xfrm>
            <a:off x="0" y="9430092"/>
            <a:ext cx="2945659" cy="49813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2"/>
            <a:ext cx="2945659" cy="498134"/>
          </a:xfrm>
          <a:prstGeom prst="rect">
            <a:avLst/>
          </a:prstGeom>
        </p:spPr>
        <p:txBody>
          <a:bodyPr vert="horz" lIns="93177" tIns="46589" rIns="93177" bIns="46589" rtlCol="0" anchor="b"/>
          <a:lstStyle>
            <a:lvl1pPr algn="r">
              <a:defRPr sz="1200"/>
            </a:lvl1pPr>
          </a:lstStyle>
          <a:p>
            <a:fld id="{F7FDE983-1E13-4443-B15E-0067A1D8BECA}" type="slidenum">
              <a:rPr lang="en-US" smtClean="0"/>
              <a:t>‹#›</a:t>
            </a:fld>
            <a:endParaRPr lang="en-US"/>
          </a:p>
        </p:txBody>
      </p:sp>
    </p:spTree>
    <p:extLst>
      <p:ext uri="{BB962C8B-B14F-4D97-AF65-F5344CB8AC3E}">
        <p14:creationId xmlns:p14="http://schemas.microsoft.com/office/powerpoint/2010/main" val="168571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3177" tIns="46589" rIns="93177" bIns="46589" rtlCol="0"/>
          <a:lstStyle>
            <a:lvl1pPr algn="r">
              <a:defRPr sz="1200"/>
            </a:lvl1pPr>
          </a:lstStyle>
          <a:p>
            <a:fld id="{BB7357FD-086E-44FA-93B7-670EFD467227}" type="datetimeFigureOut">
              <a:rPr lang="en-US" smtClean="0"/>
              <a:t>8/16/2018</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2"/>
            <a:ext cx="2945659" cy="49813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3177" tIns="46589" rIns="93177" bIns="46589" rtlCol="0" anchor="b"/>
          <a:lstStyle>
            <a:lvl1pPr algn="r">
              <a:defRPr sz="1200"/>
            </a:lvl1pPr>
          </a:lstStyle>
          <a:p>
            <a:fld id="{DB40AFB6-B049-4E9F-ADF5-B0EB39C1A28B}" type="slidenum">
              <a:rPr lang="en-US" smtClean="0"/>
              <a:t>‹#›</a:t>
            </a:fld>
            <a:endParaRPr lang="en-US"/>
          </a:p>
        </p:txBody>
      </p:sp>
    </p:spTree>
    <p:extLst>
      <p:ext uri="{BB962C8B-B14F-4D97-AF65-F5344CB8AC3E}">
        <p14:creationId xmlns:p14="http://schemas.microsoft.com/office/powerpoint/2010/main" val="3206745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ndexmundi.com/malawi/demographics_profile.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Malawi is a small, landlocked, ethnically diverse and largely rural low income country blessed with fertile soils but afflicted with persistent poverty, inequality and gender discrimination. </a:t>
            </a:r>
            <a:endParaRPr lang="en-US" dirty="0"/>
          </a:p>
          <a:p>
            <a:pPr lvl="0"/>
            <a:r>
              <a:rPr lang="en-GB" dirty="0"/>
              <a:t>Malawi is bordered by Mozambique to the south and east, Tanzania to the north and Zambia to the west. Lake Malawi, the third largest lake in Africa, runs along most of its eastern border.</a:t>
            </a:r>
            <a:endParaRPr lang="en-US" dirty="0"/>
          </a:p>
          <a:p>
            <a:pPr lvl="0"/>
            <a:r>
              <a:rPr lang="en-GB" dirty="0"/>
              <a:t>The population of Malawi is currently growing at 2.8 per cent per annum, compared to a global average of 1.1 per cent and an Africa-wide average of 2.6 per cent. Over the past three decades, as under-five mortality declined by 73 per cent, the total fertility rate fell only 34 per cent. As a result, the population has grown rapidly, increasing from about 4 million in 1966 to close to 17 million today - and is expected to reach 30 million by 2030. Population density - estimated at 139 persons per square kilometre in 2008 and ranging from 36 in </a:t>
            </a:r>
            <a:r>
              <a:rPr lang="en-GB" dirty="0" err="1"/>
              <a:t>Rumphi</a:t>
            </a:r>
            <a:r>
              <a:rPr lang="en-GB" dirty="0"/>
              <a:t> to over 3000 in Blantyre City - is likely to reach around 280 persons per square kilometre by 2030. Given Malawi’s dependence on natural resources, high rates of population growth will have far-reaching implications for sustainable development.</a:t>
            </a:r>
            <a:endParaRPr lang="en-US" dirty="0"/>
          </a:p>
          <a:p>
            <a:pPr lvl="0"/>
            <a:r>
              <a:rPr lang="en-GB" dirty="0"/>
              <a:t>Malawi is currently a youthful country with a median age of 16.7 and approximately 54 per cent of the population under the age of 18. The country was ranked 170/185 on the UNDP Human Development Index. Assuming the same age proportions, there are 8.8 million children in 2015, which will expand to 16.2 million by 2030 and 27 million by 2050.</a:t>
            </a:r>
            <a:endParaRPr lang="en-US" dirty="0"/>
          </a:p>
          <a:p>
            <a:pPr lvl="0"/>
            <a:r>
              <a:rPr lang="en-GB" dirty="0"/>
              <a:t>As of mid-2017, the population of Malawi’s 28 districts clustered into three Regions (Northern, Central and Southern) was estimated at around 17.4 million. </a:t>
            </a:r>
            <a:endParaRPr lang="en-US" dirty="0"/>
          </a:p>
          <a:p>
            <a:pPr lvl="0"/>
            <a:r>
              <a:rPr lang="en-GB" dirty="0"/>
              <a:t>As opposed to the patrilineal north, the southern districts generally follow a matrilineal marriage tradition where men move to their wife’s village after marriage. </a:t>
            </a:r>
            <a:endParaRPr lang="en-US" dirty="0"/>
          </a:p>
          <a:p>
            <a:r>
              <a:rPr lang="en-GB" dirty="0"/>
              <a:t>As Malawi undergoes a process of modernization and development, tensions between traditional norms and new expectations and attitudes (as embodied in recent and future laws and policies) are likely to arise. How these play out and are managed will have significant implications for the situation of children and women going forward.</a:t>
            </a:r>
            <a:r>
              <a:rPr lang="en-US" dirty="0">
                <a:effectLst/>
              </a:rPr>
              <a:t> </a:t>
            </a:r>
            <a:r>
              <a:rPr lang="en-CA" i="1" dirty="0"/>
              <a:t>World Population Prospects 2017 Revision - </a:t>
            </a:r>
            <a:r>
              <a:rPr lang="en-CA" dirty="0"/>
              <a:t>UN Department of Economic and Social Affairs, Population Division. </a:t>
            </a:r>
            <a:endParaRPr lang="en-US" dirty="0"/>
          </a:p>
          <a:p>
            <a:r>
              <a:rPr lang="en-GB" i="1" dirty="0"/>
              <a:t>Population Census, 2008</a:t>
            </a:r>
            <a:r>
              <a:rPr lang="en-GB" dirty="0"/>
              <a:t> and </a:t>
            </a:r>
            <a:r>
              <a:rPr lang="en-GB" i="1" dirty="0"/>
              <a:t>Population Projections, 2013</a:t>
            </a:r>
            <a:r>
              <a:rPr lang="en-GB" dirty="0"/>
              <a:t>, NSO.</a:t>
            </a:r>
            <a:endParaRPr lang="en-US" dirty="0"/>
          </a:p>
          <a:p>
            <a:r>
              <a:rPr lang="en-GB" dirty="0"/>
              <a:t>Human Development Index, UNDP, 2016.</a:t>
            </a:r>
            <a:endParaRPr lang="en-US" dirty="0"/>
          </a:p>
          <a:p>
            <a:r>
              <a:rPr lang="en-CA" dirty="0"/>
              <a:t>See for example publications by </a:t>
            </a:r>
            <a:r>
              <a:rPr lang="en-GB" dirty="0"/>
              <a:t>Malawi Human Rights Commission, 2013.</a:t>
            </a:r>
            <a:endParaRPr lang="en-US" dirty="0"/>
          </a:p>
          <a:p>
            <a:endParaRPr lang="en-US" dirty="0"/>
          </a:p>
        </p:txBody>
      </p:sp>
      <p:sp>
        <p:nvSpPr>
          <p:cNvPr id="4" name="Slide Number Placeholder 3"/>
          <p:cNvSpPr>
            <a:spLocks noGrp="1"/>
          </p:cNvSpPr>
          <p:nvPr>
            <p:ph type="sldNum" sz="quarter" idx="10"/>
          </p:nvPr>
        </p:nvSpPr>
        <p:spPr/>
        <p:txBody>
          <a:bodyPr/>
          <a:lstStyle/>
          <a:p>
            <a:fld id="{DB40AFB6-B049-4E9F-ADF5-B0EB39C1A28B}" type="slidenum">
              <a:rPr lang="en-US" smtClean="0"/>
              <a:t>2</a:t>
            </a:fld>
            <a:endParaRPr lang="en-US"/>
          </a:p>
        </p:txBody>
      </p:sp>
    </p:spTree>
    <p:extLst>
      <p:ext uri="{BB962C8B-B14F-4D97-AF65-F5344CB8AC3E}">
        <p14:creationId xmlns:p14="http://schemas.microsoft.com/office/powerpoint/2010/main" val="415062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What are the main religious denominations and traditional groups operating within the country? </a:t>
            </a:r>
            <a:endParaRPr lang="en-US" dirty="0"/>
          </a:p>
          <a:p>
            <a:pPr lvl="0"/>
            <a:r>
              <a:rPr lang="en-GB" dirty="0"/>
              <a:t>Protestant 27.2% (includes Church of Central Africa Presbyterian 17.7%, Seventh Day Adventist/Baptist 6.9%, Anglican 2.6%), Catholic 18.4%, other Christian 41%, Muslim 12.1%, other 0.3%, none 1% (2015-16 est.)</a:t>
            </a:r>
            <a:endParaRPr lang="en-US" dirty="0"/>
          </a:p>
          <a:p>
            <a:pPr lvl="0"/>
            <a:r>
              <a:rPr lang="en-GB" dirty="0"/>
              <a:t>There are 15 ethnic groups in the country, each with their own customs and traditions. The major ethnic groups include the </a:t>
            </a:r>
            <a:r>
              <a:rPr lang="en-GB" dirty="0" err="1"/>
              <a:t>Tumbuka</a:t>
            </a:r>
            <a:r>
              <a:rPr lang="en-GB" dirty="0"/>
              <a:t> and Tonga in the Northern Region; the Ngoni in the Northern and Central regions; the Chewa in the Central Region; and the Yao, </a:t>
            </a:r>
            <a:r>
              <a:rPr lang="en-GB" dirty="0" err="1"/>
              <a:t>Lomwe</a:t>
            </a:r>
            <a:r>
              <a:rPr lang="en-GB" dirty="0"/>
              <a:t>, </a:t>
            </a:r>
            <a:r>
              <a:rPr lang="en-GB" dirty="0" err="1"/>
              <a:t>Sena</a:t>
            </a:r>
            <a:r>
              <a:rPr lang="en-GB" dirty="0"/>
              <a:t>, and </a:t>
            </a:r>
            <a:r>
              <a:rPr lang="en-GB" dirty="0" err="1"/>
              <a:t>Mang‛anja</a:t>
            </a:r>
            <a:r>
              <a:rPr lang="en-GB" dirty="0"/>
              <a:t> in the Southern Region.</a:t>
            </a:r>
            <a:r>
              <a:rPr lang="en-CA" dirty="0"/>
              <a:t> </a:t>
            </a:r>
            <a:r>
              <a:rPr lang="en-GB" dirty="0"/>
              <a:t>Chewa 35.1%, </a:t>
            </a:r>
            <a:r>
              <a:rPr lang="en-GB" dirty="0" err="1"/>
              <a:t>Lomwe</a:t>
            </a:r>
            <a:r>
              <a:rPr lang="en-GB" dirty="0"/>
              <a:t> 18.9%, Yao 13.1%, Ngoni 12%, </a:t>
            </a:r>
            <a:r>
              <a:rPr lang="en-GB" dirty="0" err="1"/>
              <a:t>Tumbuka</a:t>
            </a:r>
            <a:r>
              <a:rPr lang="en-GB" dirty="0"/>
              <a:t> 9.4%, </a:t>
            </a:r>
            <a:r>
              <a:rPr lang="en-GB" dirty="0" err="1"/>
              <a:t>Sena</a:t>
            </a:r>
            <a:r>
              <a:rPr lang="en-GB" dirty="0"/>
              <a:t> 3.5%, Tonga 1.8%, Nyanja 1%, </a:t>
            </a:r>
            <a:r>
              <a:rPr lang="en-GB" dirty="0" err="1"/>
              <a:t>Nkhonde</a:t>
            </a:r>
            <a:r>
              <a:rPr lang="en-GB" dirty="0"/>
              <a:t> 0.9%, other 1.8% (2015-16 est.)</a:t>
            </a:r>
            <a:endParaRPr lang="en-US" dirty="0"/>
          </a:p>
          <a:p>
            <a:r>
              <a:rPr lang="en-CA" u="sng" dirty="0">
                <a:hlinkClick r:id="rId3"/>
              </a:rPr>
              <a:t>https://www.indexmundi.com/malawi/demographics_profile.html</a:t>
            </a:r>
            <a:r>
              <a:rPr lang="en-CA" dirty="0"/>
              <a:t> </a:t>
            </a:r>
            <a:endParaRPr lang="en-US" dirty="0"/>
          </a:p>
          <a:p>
            <a:r>
              <a:rPr lang="en-CA" dirty="0"/>
              <a:t>http://www.earth-cultures.co.uk/cultures/people-of-malawi</a:t>
            </a:r>
            <a:endParaRPr lang="en-US" dirty="0"/>
          </a:p>
          <a:p>
            <a:r>
              <a:rPr lang="en-CA" u="sng" dirty="0">
                <a:hlinkClick r:id="rId3"/>
              </a:rPr>
              <a:t>https://www.indexmundi.com/malawi/demographics_profile.html</a:t>
            </a:r>
            <a:r>
              <a:rPr lang="en-CA" dirty="0"/>
              <a:t> </a:t>
            </a:r>
            <a:endParaRPr lang="en-US" dirty="0"/>
          </a:p>
          <a:p>
            <a:endParaRPr lang="en-US" dirty="0"/>
          </a:p>
        </p:txBody>
      </p:sp>
      <p:sp>
        <p:nvSpPr>
          <p:cNvPr id="4" name="Slide Number Placeholder 3"/>
          <p:cNvSpPr>
            <a:spLocks noGrp="1"/>
          </p:cNvSpPr>
          <p:nvPr>
            <p:ph type="sldNum" sz="quarter" idx="10"/>
          </p:nvPr>
        </p:nvSpPr>
        <p:spPr/>
        <p:txBody>
          <a:bodyPr/>
          <a:lstStyle/>
          <a:p>
            <a:fld id="{DB40AFB6-B049-4E9F-ADF5-B0EB39C1A28B}" type="slidenum">
              <a:rPr lang="en-US" smtClean="0"/>
              <a:t>3</a:t>
            </a:fld>
            <a:endParaRPr lang="en-US"/>
          </a:p>
        </p:txBody>
      </p:sp>
    </p:spTree>
    <p:extLst>
      <p:ext uri="{BB962C8B-B14F-4D97-AF65-F5344CB8AC3E}">
        <p14:creationId xmlns:p14="http://schemas.microsoft.com/office/powerpoint/2010/main" val="3346042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3789"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1" y="3956281"/>
            <a:ext cx="5123755" cy="1086237"/>
          </a:xfrm>
        </p:spPr>
        <p:txBody>
          <a:bodyPr>
            <a:normAutofit/>
          </a:bodyPr>
          <a:lstStyle>
            <a:lvl1pPr marL="0" indent="0" algn="ctr">
              <a:lnSpc>
                <a:spcPct val="112000"/>
              </a:lnSpc>
              <a:spcBef>
                <a:spcPts val="0"/>
              </a:spcBef>
              <a:spcAft>
                <a:spcPts val="0"/>
              </a:spcAft>
              <a:buNone/>
              <a:defRPr sz="1210"/>
            </a:lvl1pPr>
            <a:lvl2pPr marL="240619" indent="0" algn="ctr">
              <a:buNone/>
              <a:defRPr sz="1053"/>
            </a:lvl2pPr>
            <a:lvl3pPr marL="481237" indent="0" algn="ctr">
              <a:buNone/>
              <a:defRPr sz="947"/>
            </a:lvl3pPr>
            <a:lvl4pPr marL="721855" indent="0" algn="ctr">
              <a:buNone/>
              <a:defRPr sz="842"/>
            </a:lvl4pPr>
            <a:lvl5pPr marL="962473" indent="0" algn="ctr">
              <a:buNone/>
              <a:defRPr sz="842"/>
            </a:lvl5pPr>
            <a:lvl6pPr marL="1203092" indent="0" algn="ctr">
              <a:buNone/>
              <a:defRPr sz="842"/>
            </a:lvl6pPr>
            <a:lvl7pPr marL="1443710" indent="0" algn="ctr">
              <a:buNone/>
              <a:defRPr sz="842"/>
            </a:lvl7pPr>
            <a:lvl8pPr marL="1684328" indent="0" algn="ctr">
              <a:buNone/>
              <a:defRPr sz="842"/>
            </a:lvl8pPr>
            <a:lvl9pPr marL="1924947" indent="0" algn="ctr">
              <a:buNone/>
              <a:defRPr sz="842"/>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7"/>
            <a:ext cx="1205958" cy="404614"/>
          </a:xfrm>
        </p:spPr>
        <p:txBody>
          <a:bodyPr/>
          <a:lstStyle>
            <a:lvl1pPr>
              <a:defRPr baseline="0">
                <a:solidFill>
                  <a:schemeClr val="tx2"/>
                </a:solidFill>
              </a:defRPr>
            </a:lvl1pPr>
          </a:lstStyle>
          <a:p>
            <a:fld id="{C4DB2BBF-00D6-4DE5-AB06-42B0F89143EA}" type="datetime1">
              <a:rPr lang="en-US" smtClean="0">
                <a:solidFill>
                  <a:srgbClr val="073E87"/>
                </a:solidFill>
              </a:rPr>
              <a:pPr/>
              <a:t>8/16/2018</a:t>
            </a:fld>
            <a:endParaRPr lang="en-US" dirty="0">
              <a:solidFill>
                <a:srgbClr val="073E87"/>
              </a:solidFill>
            </a:endParaRPr>
          </a:p>
        </p:txBody>
      </p:sp>
      <p:sp>
        <p:nvSpPr>
          <p:cNvPr id="5" name="Footer Placeholder 4"/>
          <p:cNvSpPr>
            <a:spLocks noGrp="1"/>
          </p:cNvSpPr>
          <p:nvPr>
            <p:ph type="ftr" sz="quarter" idx="11"/>
          </p:nvPr>
        </p:nvSpPr>
        <p:spPr>
          <a:xfrm>
            <a:off x="1938042" y="6453387"/>
            <a:ext cx="5267533" cy="404614"/>
          </a:xfrm>
        </p:spPr>
        <p:txBody>
          <a:bodyPr/>
          <a:lstStyle>
            <a:lvl1pPr algn="ctr">
              <a:defRPr baseline="0">
                <a:solidFill>
                  <a:schemeClr val="tx2"/>
                </a:solidFill>
              </a:defRPr>
            </a:lvl1pPr>
          </a:lstStyle>
          <a:p>
            <a:endParaRPr lang="en-US" dirty="0">
              <a:solidFill>
                <a:srgbClr val="073E87"/>
              </a:solidFill>
            </a:endParaRPr>
          </a:p>
        </p:txBody>
      </p:sp>
      <p:sp>
        <p:nvSpPr>
          <p:cNvPr id="6" name="Slide Number Placeholder 5"/>
          <p:cNvSpPr>
            <a:spLocks noGrp="1"/>
          </p:cNvSpPr>
          <p:nvPr>
            <p:ph type="sldNum" sz="quarter" idx="12"/>
          </p:nvPr>
        </p:nvSpPr>
        <p:spPr>
          <a:xfrm>
            <a:off x="7373013" y="6453387"/>
            <a:ext cx="1197219" cy="404614"/>
          </a:xfrm>
        </p:spPr>
        <p:txBody>
          <a:bodyPr/>
          <a:lstStyle>
            <a:lvl1pPr>
              <a:defRPr baseline="0">
                <a:solidFill>
                  <a:schemeClr val="tx2"/>
                </a:solidFill>
              </a:defRPr>
            </a:lvl1pPr>
          </a:lstStyle>
          <a:p>
            <a:fld id="{69E57DC2-970A-4B3E-BB1C-7A09969E49DF}" type="slidenum">
              <a:rPr lang="en-US" dirty="0">
                <a:solidFill>
                  <a:srgbClr val="073E87"/>
                </a:solidFill>
              </a:rPr>
              <a:pPr/>
              <a:t>‹#›</a:t>
            </a:fld>
            <a:endParaRPr lang="en-US" dirty="0">
              <a:solidFill>
                <a:srgbClr val="073E87"/>
              </a:solidFill>
            </a:endParaRPr>
          </a:p>
        </p:txBody>
      </p:sp>
      <p:grpSp>
        <p:nvGrpSpPr>
          <p:cNvPr id="7" name="Group 6"/>
          <p:cNvGrpSpPr/>
          <p:nvPr/>
        </p:nvGrpSpPr>
        <p:grpSpPr>
          <a:xfrm>
            <a:off x="564644" y="744471"/>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10"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3" y="194126"/>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2019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7"/>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9E92BD-429F-4763-90B1-76B004889B9E}" type="datetime1">
              <a:rPr lang="en-US" smtClean="0">
                <a:solidFill>
                  <a:srgbClr val="073E87"/>
                </a:solidFill>
              </a:rPr>
              <a:pPr/>
              <a:t>8/16/2018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89843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2" y="624156"/>
            <a:ext cx="1174325"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1" y="624156"/>
            <a:ext cx="613473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A8A2D8-9205-4139-B062-133A2F231978}" type="datetime1">
              <a:rPr lang="en-US" smtClean="0">
                <a:solidFill>
                  <a:srgbClr val="073E87"/>
                </a:solidFill>
              </a:rPr>
              <a:pPr/>
              <a:t>8/16/2018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31858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20825"/>
            <a:endParaRPr lang="en-US" sz="1263">
              <a:solidFill>
                <a:prstClr val="white"/>
              </a:solidFill>
            </a:endParaRPr>
          </a:p>
        </p:txBody>
      </p:sp>
      <p:pic>
        <p:nvPicPr>
          <p:cNvPr id="7" name="Picture 6" descr="UNICEF logo_White.png"/>
          <p:cNvPicPr>
            <a:picLocks noChangeAspect="1"/>
          </p:cNvPicPr>
          <p:nvPr userDrawn="1"/>
        </p:nvPicPr>
        <p:blipFill>
          <a:blip r:embed="rId2"/>
          <a:stretch>
            <a:fillRect/>
          </a:stretch>
        </p:blipFill>
        <p:spPr>
          <a:xfrm>
            <a:off x="6541468" y="5917067"/>
            <a:ext cx="2012966" cy="483429"/>
          </a:xfrm>
          <a:prstGeom prst="rect">
            <a:avLst/>
          </a:prstGeom>
        </p:spPr>
      </p:pic>
      <p:sp>
        <p:nvSpPr>
          <p:cNvPr id="15" name="Text Placeholder 9"/>
          <p:cNvSpPr>
            <a:spLocks noGrp="1"/>
          </p:cNvSpPr>
          <p:nvPr>
            <p:ph type="body" sz="quarter" idx="13" hasCustomPrompt="1"/>
          </p:nvPr>
        </p:nvSpPr>
        <p:spPr>
          <a:xfrm>
            <a:off x="584200" y="393700"/>
            <a:ext cx="4572000" cy="3082800"/>
          </a:xfrm>
          <a:prstGeom prst="rect">
            <a:avLst/>
          </a:prstGeom>
        </p:spPr>
        <p:txBody>
          <a:bodyPr vert="horz"/>
          <a:lstStyle>
            <a:lvl1pPr marL="0">
              <a:lnSpc>
                <a:spcPts val="1347"/>
              </a:lnSpc>
              <a:spcBef>
                <a:spcPts val="0"/>
              </a:spcBef>
              <a:spcAft>
                <a:spcPts val="211"/>
              </a:spcAft>
              <a:buFontTx/>
              <a:buNone/>
              <a:defRPr sz="983" baseline="0">
                <a:solidFill>
                  <a:schemeClr val="bg1"/>
                </a:solidFill>
                <a:latin typeface="Arial"/>
                <a:cs typeface="Arial"/>
              </a:defRPr>
            </a:lvl1pPr>
            <a:lvl2pPr marL="0">
              <a:spcBef>
                <a:spcPts val="0"/>
              </a:spcBef>
              <a:buFontTx/>
              <a:buNone/>
              <a:defRPr sz="983">
                <a:solidFill>
                  <a:schemeClr val="bg1"/>
                </a:solidFill>
                <a:latin typeface="Arial"/>
                <a:cs typeface="Arial"/>
              </a:defRPr>
            </a:lvl2pPr>
            <a:lvl3pPr marL="0">
              <a:spcBef>
                <a:spcPts val="0"/>
              </a:spcBef>
              <a:buFontTx/>
              <a:buNone/>
              <a:defRPr sz="983">
                <a:solidFill>
                  <a:schemeClr val="bg1"/>
                </a:solidFill>
                <a:latin typeface="Arial"/>
                <a:cs typeface="Arial"/>
              </a:defRPr>
            </a:lvl3pPr>
            <a:lvl4pPr marL="0">
              <a:spcBef>
                <a:spcPts val="0"/>
              </a:spcBef>
              <a:buFontTx/>
              <a:buNone/>
              <a:defRPr sz="983">
                <a:solidFill>
                  <a:schemeClr val="bg1"/>
                </a:solidFill>
                <a:latin typeface="Arial"/>
                <a:cs typeface="Arial"/>
              </a:defRPr>
            </a:lvl4pPr>
            <a:lvl5pPr marL="0">
              <a:spcBef>
                <a:spcPts val="0"/>
              </a:spcBef>
              <a:buFontTx/>
              <a:buNone/>
              <a:defRPr sz="983">
                <a:solidFill>
                  <a:schemeClr val="bg1"/>
                </a:solidFill>
                <a:latin typeface="Arial"/>
                <a:cs typeface="Arial"/>
              </a:defRPr>
            </a:lvl5pPr>
          </a:lstStyle>
          <a:p>
            <a:pPr lvl="0"/>
            <a:r>
              <a:rPr lang="en-US" dirty="0"/>
              <a:t>For more information please contact</a:t>
            </a:r>
          </a:p>
          <a:p>
            <a:pPr lvl="0"/>
            <a:r>
              <a:rPr lang="en-US" dirty="0"/>
              <a:t>Click to edit name</a:t>
            </a:r>
          </a:p>
          <a:p>
            <a:pPr lvl="0"/>
            <a:r>
              <a:rPr lang="en-US" dirty="0"/>
              <a:t>Title</a:t>
            </a:r>
          </a:p>
          <a:p>
            <a:pPr lvl="0"/>
            <a:r>
              <a:rPr lang="en-US" dirty="0"/>
              <a:t>Telephone and email address</a:t>
            </a:r>
          </a:p>
        </p:txBody>
      </p:sp>
      <p:sp>
        <p:nvSpPr>
          <p:cNvPr id="8" name="Text Placeholder 14"/>
          <p:cNvSpPr>
            <a:spLocks noGrp="1"/>
          </p:cNvSpPr>
          <p:nvPr>
            <p:ph type="body" sz="quarter" idx="16" hasCustomPrompt="1"/>
          </p:nvPr>
        </p:nvSpPr>
        <p:spPr>
          <a:xfrm>
            <a:off x="584200" y="3476501"/>
            <a:ext cx="4572000" cy="3169719"/>
          </a:xfrm>
          <a:prstGeom prst="rect">
            <a:avLst/>
          </a:prstGeom>
        </p:spPr>
        <p:txBody>
          <a:bodyPr vert="horz"/>
          <a:lstStyle>
            <a:lvl1pPr marL="0" marR="0" indent="0" algn="l" defTabSz="320825" rtl="0" eaLnBrk="1" fontAlgn="auto" latinLnBrk="0" hangingPunct="1">
              <a:lnSpc>
                <a:spcPts val="1347"/>
              </a:lnSpc>
              <a:spcBef>
                <a:spcPts val="0"/>
              </a:spcBef>
              <a:spcAft>
                <a:spcPts val="211"/>
              </a:spcAft>
              <a:buClrTx/>
              <a:buSzTx/>
              <a:buFontTx/>
              <a:buNone/>
              <a:tabLst/>
              <a:defRPr sz="983" baseline="0">
                <a:solidFill>
                  <a:srgbClr val="FFFFFF"/>
                </a:solidFill>
                <a:latin typeface="Arial"/>
                <a:cs typeface="Arial"/>
              </a:defRPr>
            </a:lvl1pPr>
            <a:lvl2pPr marL="0">
              <a:spcBef>
                <a:spcPts val="0"/>
              </a:spcBef>
              <a:buFontTx/>
              <a:buNone/>
              <a:defRPr sz="983">
                <a:solidFill>
                  <a:srgbClr val="FFFFFF"/>
                </a:solidFill>
                <a:latin typeface="Arial"/>
                <a:cs typeface="Arial"/>
              </a:defRPr>
            </a:lvl2pPr>
            <a:lvl3pPr marL="0">
              <a:spcBef>
                <a:spcPts val="0"/>
              </a:spcBef>
              <a:buFontTx/>
              <a:buNone/>
              <a:defRPr sz="983">
                <a:solidFill>
                  <a:srgbClr val="FFFFFF"/>
                </a:solidFill>
                <a:latin typeface="Arial"/>
                <a:cs typeface="Arial"/>
              </a:defRPr>
            </a:lvl3pPr>
            <a:lvl4pPr marL="0">
              <a:spcBef>
                <a:spcPts val="0"/>
              </a:spcBef>
              <a:buFontTx/>
              <a:buNone/>
              <a:defRPr sz="983">
                <a:solidFill>
                  <a:srgbClr val="FFFFFF"/>
                </a:solidFill>
                <a:latin typeface="Arial"/>
                <a:cs typeface="Arial"/>
              </a:defRPr>
            </a:lvl4pPr>
            <a:lvl5pPr marL="0">
              <a:spcBef>
                <a:spcPts val="0"/>
              </a:spcBef>
              <a:buFontTx/>
              <a:buNone/>
              <a:defRPr sz="983">
                <a:solidFill>
                  <a:srgbClr val="FFFFFF"/>
                </a:solidFill>
                <a:latin typeface="Arial"/>
                <a:cs typeface="Arial"/>
              </a:defRPr>
            </a:lvl5pPr>
          </a:lstStyle>
          <a:p>
            <a:pPr lvl="0"/>
            <a:r>
              <a:rPr lang="en-US" dirty="0"/>
              <a:t>Click to edit back cover information</a:t>
            </a:r>
          </a:p>
          <a:p>
            <a:pPr lvl="0"/>
            <a:r>
              <a:rPr lang="en-US" dirty="0"/>
              <a:t>Click to edit back cover information</a:t>
            </a:r>
          </a:p>
          <a:p>
            <a:pPr lvl="0"/>
            <a:r>
              <a:rPr lang="en-US" dirty="0"/>
              <a:t>Click to edit back cover information</a:t>
            </a:r>
          </a:p>
          <a:p>
            <a:pPr marL="0" marR="0" lvl="0" indent="-240619" algn="l" defTabSz="320825" rtl="0" eaLnBrk="1" fontAlgn="auto" latinLnBrk="0" hangingPunct="1">
              <a:lnSpc>
                <a:spcPts val="1417"/>
              </a:lnSpc>
              <a:spcBef>
                <a:spcPts val="0"/>
              </a:spcBef>
              <a:spcAft>
                <a:spcPts val="562"/>
              </a:spcAft>
              <a:buClrTx/>
              <a:buSzTx/>
              <a:buFontTx/>
              <a:buNone/>
              <a:tabLst/>
              <a:defRPr/>
            </a:pPr>
            <a:r>
              <a:rPr lang="en-US" dirty="0"/>
              <a:t>Click to edit back cover information</a:t>
            </a:r>
          </a:p>
          <a:p>
            <a:pPr lvl="0"/>
            <a:endParaRPr lang="en-US" dirty="0"/>
          </a:p>
          <a:p>
            <a:pPr lvl="0"/>
            <a:r>
              <a:rPr lang="en-US" dirty="0"/>
              <a:t>Click to edit back cover information</a:t>
            </a:r>
          </a:p>
          <a:p>
            <a:pPr lvl="0"/>
            <a:r>
              <a:rPr lang="en-US" dirty="0"/>
              <a:t>Click to edit back cover information</a:t>
            </a:r>
          </a:p>
          <a:p>
            <a:pPr lvl="0"/>
            <a:endParaRPr lang="en-US" dirty="0"/>
          </a:p>
          <a:p>
            <a:pPr lvl="0"/>
            <a:r>
              <a:rPr lang="en-US" dirty="0"/>
              <a:t>Cover photo © goes here</a:t>
            </a:r>
          </a:p>
          <a:p>
            <a:pPr marL="0" marR="0" lvl="0" indent="-240619" algn="l" defTabSz="320825" rtl="0" eaLnBrk="1" fontAlgn="auto" latinLnBrk="0" hangingPunct="1">
              <a:lnSpc>
                <a:spcPts val="1417"/>
              </a:lnSpc>
              <a:spcBef>
                <a:spcPts val="0"/>
              </a:spcBef>
              <a:spcAft>
                <a:spcPts val="562"/>
              </a:spcAft>
              <a:buClrTx/>
              <a:buSzTx/>
              <a:buFontTx/>
              <a:buNone/>
              <a:tabLst/>
              <a:defRPr/>
            </a:pPr>
            <a:r>
              <a:rPr lang="en-US" dirty="0"/>
              <a:t>Inside photo © goes here</a:t>
            </a:r>
          </a:p>
        </p:txBody>
      </p:sp>
    </p:spTree>
    <p:extLst>
      <p:ext uri="{BB962C8B-B14F-4D97-AF65-F5344CB8AC3E}">
        <p14:creationId xmlns:p14="http://schemas.microsoft.com/office/powerpoint/2010/main" val="4175968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2" name="Right Triangle 11"/>
          <p:cNvSpPr/>
          <p:nvPr userDrawn="1"/>
        </p:nvSpPr>
        <p:spPr>
          <a:xfrm rot="16200000" flipH="1">
            <a:off x="152402" y="-152399"/>
            <a:ext cx="609599" cy="914400"/>
          </a:xfrm>
          <a:prstGeom prst="rtTriangle">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A64C6A-EC74-4397-A439-F3AC88D1AC03}" type="datetime1">
              <a:rPr lang="en-US" smtClean="0">
                <a:solidFill>
                  <a:srgbClr val="073E87"/>
                </a:solidFill>
              </a:rPr>
              <a:pPr/>
              <a:t>8/16/2018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srgbClr val="073E87"/>
                </a:solidFill>
              </a:rPr>
              <a:pPr/>
              <a:t>‹#›</a:t>
            </a:fld>
            <a:endParaRPr lang="en-US">
              <a:solidFill>
                <a:srgbClr val="073E87"/>
              </a:solidFill>
            </a:endParaRPr>
          </a:p>
        </p:txBody>
      </p:sp>
      <p:sp>
        <p:nvSpPr>
          <p:cNvPr id="2" name="Rectangle 1"/>
          <p:cNvSpPr/>
          <p:nvPr userDrawn="1"/>
        </p:nvSpPr>
        <p:spPr>
          <a:xfrm>
            <a:off x="1752600" y="0"/>
            <a:ext cx="7391400" cy="914400"/>
          </a:xfrm>
          <a:prstGeom prst="rect">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
        <p:nvSpPr>
          <p:cNvPr id="8" name="Parallelogram 7"/>
          <p:cNvSpPr/>
          <p:nvPr userDrawn="1"/>
        </p:nvSpPr>
        <p:spPr>
          <a:xfrm flipH="1">
            <a:off x="990601" y="0"/>
            <a:ext cx="1066800" cy="9144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
        <p:nvSpPr>
          <p:cNvPr id="9" name="Right Triangle 8"/>
          <p:cNvSpPr/>
          <p:nvPr userDrawn="1"/>
        </p:nvSpPr>
        <p:spPr>
          <a:xfrm>
            <a:off x="1826080" y="0"/>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
        <p:nvSpPr>
          <p:cNvPr id="10" name="Right Triangle 9"/>
          <p:cNvSpPr/>
          <p:nvPr userDrawn="1"/>
        </p:nvSpPr>
        <p:spPr>
          <a:xfrm rot="16200000" flipH="1">
            <a:off x="304801" y="1"/>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Tree>
    <p:extLst>
      <p:ext uri="{BB962C8B-B14F-4D97-AF65-F5344CB8AC3E}">
        <p14:creationId xmlns:p14="http://schemas.microsoft.com/office/powerpoint/2010/main" val="207374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32755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1143000"/>
          </a:xfrm>
          <a:prstGeom prst="rect">
            <a:avLst/>
          </a:prstGeom>
          <a:solidFill>
            <a:srgbClr val="0099FF"/>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320825" eaLnBrk="1" hangingPunct="1">
              <a:defRPr/>
            </a:pPr>
            <a:endParaRPr lang="en-US" altLang="en-US" sz="1263">
              <a:solidFill>
                <a:prstClr val="black"/>
              </a:solidFill>
              <a:latin typeface="Calibri" pitchFamily="34" charset="0"/>
            </a:endParaRPr>
          </a:p>
        </p:txBody>
      </p:sp>
      <p:sp>
        <p:nvSpPr>
          <p:cNvPr id="18" name="Title 1"/>
          <p:cNvSpPr>
            <a:spLocks noGrp="1"/>
          </p:cNvSpPr>
          <p:nvPr>
            <p:ph type="ctrTitle"/>
          </p:nvPr>
        </p:nvSpPr>
        <p:spPr>
          <a:xfrm>
            <a:off x="579968" y="407988"/>
            <a:ext cx="7772400" cy="506413"/>
          </a:xfrm>
          <a:prstGeom prst="rect">
            <a:avLst/>
          </a:prstGeom>
        </p:spPr>
        <p:txBody>
          <a:bodyPr/>
          <a:lstStyle>
            <a:lvl1pPr algn="l">
              <a:defRPr sz="1965" b="0">
                <a:solidFill>
                  <a:schemeClr val="bg1"/>
                </a:solidFill>
                <a:latin typeface="Arial"/>
                <a:cs typeface="Arial"/>
              </a:defRPr>
            </a:lvl1pPr>
          </a:lstStyle>
          <a:p>
            <a:r>
              <a:rPr lang="en-US" dirty="0"/>
              <a:t>Click to edit Master title style</a:t>
            </a:r>
          </a:p>
        </p:txBody>
      </p:sp>
      <p:sp>
        <p:nvSpPr>
          <p:cNvPr id="11" name="Text Placeholder 10"/>
          <p:cNvSpPr>
            <a:spLocks noGrp="1"/>
          </p:cNvSpPr>
          <p:nvPr>
            <p:ph type="body" sz="quarter" idx="14"/>
          </p:nvPr>
        </p:nvSpPr>
        <p:spPr>
          <a:xfrm>
            <a:off x="579440" y="1663701"/>
            <a:ext cx="7954961" cy="3492500"/>
          </a:xfrm>
          <a:prstGeom prst="rect">
            <a:avLst/>
          </a:prstGeom>
        </p:spPr>
        <p:txBody>
          <a:bodyPr vert="horz"/>
          <a:lstStyle>
            <a:lvl1pPr>
              <a:defRPr sz="1965">
                <a:latin typeface="Arial"/>
                <a:cs typeface="Arial"/>
              </a:defRPr>
            </a:lvl1pPr>
            <a:lvl2pPr>
              <a:defRPr sz="1684">
                <a:latin typeface="Arial"/>
                <a:cs typeface="Arial"/>
              </a:defRPr>
            </a:lvl2pPr>
            <a:lvl3pPr>
              <a:defRPr>
                <a:latin typeface="Arial"/>
                <a:cs typeface="Arial"/>
              </a:defRPr>
            </a:lvl3pPr>
          </a:lstStyle>
          <a:p>
            <a:pPr lvl="0"/>
            <a:r>
              <a:rPr lang="en-US" dirty="0"/>
              <a:t>Click to edit Master text styles</a:t>
            </a:r>
          </a:p>
          <a:p>
            <a:pPr lvl="1"/>
            <a:r>
              <a:rPr lang="en-US" dirty="0"/>
              <a:t>Second level</a:t>
            </a:r>
          </a:p>
        </p:txBody>
      </p:sp>
      <p:sp>
        <p:nvSpPr>
          <p:cNvPr id="5" name="Date Placeholder 2"/>
          <p:cNvSpPr>
            <a:spLocks noGrp="1"/>
          </p:cNvSpPr>
          <p:nvPr>
            <p:ph type="dt" sz="half" idx="15"/>
          </p:nvPr>
        </p:nvSpPr>
        <p:spPr/>
        <p:txBody>
          <a:bodyPr/>
          <a:lstStyle>
            <a:lvl1pPr>
              <a:defRPr/>
            </a:lvl1pPr>
          </a:lstStyle>
          <a:p>
            <a:pPr>
              <a:defRPr/>
            </a:pPr>
            <a:fld id="{44E9C639-5E99-4607-A036-6410E54F8033}" type="datetime1">
              <a:rPr lang="en-US" altLang="en-US" smtClean="0">
                <a:solidFill>
                  <a:srgbClr val="073E87"/>
                </a:solidFill>
              </a:rPr>
              <a:pPr>
                <a:defRPr/>
              </a:pPr>
              <a:t>8/16/2018</a:t>
            </a:fld>
            <a:endParaRPr lang="en-US" altLang="en-US">
              <a:solidFill>
                <a:srgbClr val="073E87"/>
              </a:solidFill>
            </a:endParaRPr>
          </a:p>
        </p:txBody>
      </p:sp>
      <p:sp>
        <p:nvSpPr>
          <p:cNvPr id="6" name="Footer Placeholder 3"/>
          <p:cNvSpPr>
            <a:spLocks noGrp="1"/>
          </p:cNvSpPr>
          <p:nvPr>
            <p:ph type="ftr" sz="quarter" idx="16"/>
          </p:nvPr>
        </p:nvSpPr>
        <p:spPr/>
        <p:txBody>
          <a:bodyPr/>
          <a:lstStyle>
            <a:lvl1pPr>
              <a:defRPr/>
            </a:lvl1pPr>
          </a:lstStyle>
          <a:p>
            <a:pPr>
              <a:defRPr/>
            </a:pPr>
            <a:endParaRPr lang="en-US">
              <a:solidFill>
                <a:srgbClr val="073E87"/>
              </a:solidFill>
            </a:endParaRPr>
          </a:p>
        </p:txBody>
      </p:sp>
      <p:sp>
        <p:nvSpPr>
          <p:cNvPr id="7" name="Slide Number Placeholder 4"/>
          <p:cNvSpPr>
            <a:spLocks noGrp="1"/>
          </p:cNvSpPr>
          <p:nvPr>
            <p:ph type="sldNum" sz="quarter" idx="17"/>
          </p:nvPr>
        </p:nvSpPr>
        <p:spPr/>
        <p:txBody>
          <a:bodyPr/>
          <a:lstStyle>
            <a:lvl1pPr>
              <a:defRPr/>
            </a:lvl1pPr>
          </a:lstStyle>
          <a:p>
            <a:pPr>
              <a:defRPr/>
            </a:pPr>
            <a:endParaRPr lang="en-US" altLang="en-US">
              <a:solidFill>
                <a:srgbClr val="073E87"/>
              </a:solidFill>
            </a:endParaRPr>
          </a:p>
          <a:p>
            <a:pPr>
              <a:defRPr/>
            </a:pPr>
            <a:fld id="{68B3B57E-7F86-4DCB-9834-B3920F239AA1}" type="slidenum">
              <a:rPr lang="en-US" altLang="en-US">
                <a:solidFill>
                  <a:srgbClr val="073E87"/>
                </a:solidFill>
              </a:rPr>
              <a:pPr>
                <a:defRPr/>
              </a:pPr>
              <a:t>‹#›</a:t>
            </a:fld>
            <a:endParaRPr lang="en-US" altLang="en-US">
              <a:solidFill>
                <a:srgbClr val="073E87"/>
              </a:solidFill>
            </a:endParaRPr>
          </a:p>
          <a:p>
            <a:pPr>
              <a:defRPr/>
            </a:pPr>
            <a:endParaRPr lang="en-US" altLang="en-US">
              <a:solidFill>
                <a:srgbClr val="073E87"/>
              </a:solidFill>
            </a:endParaRPr>
          </a:p>
        </p:txBody>
      </p:sp>
    </p:spTree>
    <p:extLst>
      <p:ext uri="{BB962C8B-B14F-4D97-AF65-F5344CB8AC3E}">
        <p14:creationId xmlns:p14="http://schemas.microsoft.com/office/powerpoint/2010/main" val="2439404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Right Triangle 11"/>
          <p:cNvSpPr/>
          <p:nvPr userDrawn="1"/>
        </p:nvSpPr>
        <p:spPr>
          <a:xfrm rot="16200000" flipH="1">
            <a:off x="152402" y="-152399"/>
            <a:ext cx="609599" cy="914400"/>
          </a:xfrm>
          <a:prstGeom prst="rtTriangle">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1649"/>
            <a:endParaRPr lang="en-US" sz="1263">
              <a:solidFill>
                <a:prstClr val="white"/>
              </a:solidFill>
            </a:endParaRPr>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5FA57-9ABC-43C1-B371-EB753432F00D}" type="datetime1">
              <a:rPr lang="en-US" smtClean="0">
                <a:solidFill>
                  <a:srgbClr val="073E87"/>
                </a:solidFill>
              </a:rPr>
              <a:pPr/>
              <a:t>8/16/2018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srgbClr val="073E87"/>
                </a:solidFill>
              </a:rPr>
              <a:pPr/>
              <a:t>‹#›</a:t>
            </a:fld>
            <a:endParaRPr lang="en-US">
              <a:solidFill>
                <a:srgbClr val="073E87"/>
              </a:solidFill>
            </a:endParaRPr>
          </a:p>
        </p:txBody>
      </p:sp>
      <p:sp>
        <p:nvSpPr>
          <p:cNvPr id="2" name="Rectangle 1"/>
          <p:cNvSpPr/>
          <p:nvPr userDrawn="1"/>
        </p:nvSpPr>
        <p:spPr>
          <a:xfrm>
            <a:off x="1752600" y="0"/>
            <a:ext cx="7391400" cy="914400"/>
          </a:xfrm>
          <a:prstGeom prst="rect">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1649"/>
            <a:endParaRPr lang="en-US" sz="1263">
              <a:solidFill>
                <a:prstClr val="white"/>
              </a:solidFill>
            </a:endParaRPr>
          </a:p>
        </p:txBody>
      </p:sp>
      <p:sp>
        <p:nvSpPr>
          <p:cNvPr id="8" name="Parallelogram 7"/>
          <p:cNvSpPr/>
          <p:nvPr userDrawn="1"/>
        </p:nvSpPr>
        <p:spPr>
          <a:xfrm flipH="1">
            <a:off x="990601" y="0"/>
            <a:ext cx="1066800" cy="9144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1649"/>
            <a:endParaRPr lang="en-US" sz="1263">
              <a:solidFill>
                <a:prstClr val="white"/>
              </a:solidFill>
            </a:endParaRPr>
          </a:p>
        </p:txBody>
      </p:sp>
      <p:sp>
        <p:nvSpPr>
          <p:cNvPr id="9" name="Right Triangle 8"/>
          <p:cNvSpPr/>
          <p:nvPr userDrawn="1"/>
        </p:nvSpPr>
        <p:spPr>
          <a:xfrm>
            <a:off x="1826080" y="0"/>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1649"/>
            <a:endParaRPr lang="en-US" sz="1263">
              <a:solidFill>
                <a:prstClr val="white"/>
              </a:solidFill>
            </a:endParaRPr>
          </a:p>
        </p:txBody>
      </p:sp>
      <p:sp>
        <p:nvSpPr>
          <p:cNvPr id="10" name="Right Triangle 9"/>
          <p:cNvSpPr/>
          <p:nvPr userDrawn="1"/>
        </p:nvSpPr>
        <p:spPr>
          <a:xfrm rot="16200000" flipH="1">
            <a:off x="304801" y="1"/>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1649"/>
            <a:endParaRPr lang="en-US" sz="1263">
              <a:solidFill>
                <a:prstClr val="white"/>
              </a:solidFill>
            </a:endParaRPr>
          </a:p>
        </p:txBody>
      </p:sp>
    </p:spTree>
    <p:extLst>
      <p:ext uri="{BB962C8B-B14F-4D97-AF65-F5344CB8AC3E}">
        <p14:creationId xmlns:p14="http://schemas.microsoft.com/office/powerpoint/2010/main" val="4160107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2" name="Right Triangle 11"/>
          <p:cNvSpPr/>
          <p:nvPr userDrawn="1"/>
        </p:nvSpPr>
        <p:spPr>
          <a:xfrm rot="16200000" flipH="1">
            <a:off x="152402" y="-152399"/>
            <a:ext cx="609599" cy="914400"/>
          </a:xfrm>
          <a:prstGeom prst="rtTriangle">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2C02735-10E0-4A7A-ABE7-08F767EA24C6}" type="datetime1">
              <a:rPr lang="en-US" smtClean="0">
                <a:solidFill>
                  <a:srgbClr val="073E87"/>
                </a:solidFill>
              </a:rPr>
              <a:pPr/>
              <a:t>8/16/2018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srgbClr val="073E87"/>
                </a:solidFill>
              </a:rPr>
              <a:pPr/>
              <a:t>‹#›</a:t>
            </a:fld>
            <a:endParaRPr lang="en-US">
              <a:solidFill>
                <a:srgbClr val="073E87"/>
              </a:solidFill>
            </a:endParaRPr>
          </a:p>
        </p:txBody>
      </p:sp>
      <p:sp>
        <p:nvSpPr>
          <p:cNvPr id="2" name="Rectangle 1"/>
          <p:cNvSpPr/>
          <p:nvPr userDrawn="1"/>
        </p:nvSpPr>
        <p:spPr>
          <a:xfrm>
            <a:off x="1752600" y="0"/>
            <a:ext cx="7391400" cy="914400"/>
          </a:xfrm>
          <a:prstGeom prst="rect">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
        <p:nvSpPr>
          <p:cNvPr id="8" name="Parallelogram 7"/>
          <p:cNvSpPr/>
          <p:nvPr userDrawn="1"/>
        </p:nvSpPr>
        <p:spPr>
          <a:xfrm flipH="1">
            <a:off x="990601" y="0"/>
            <a:ext cx="1066800" cy="9144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
        <p:nvSpPr>
          <p:cNvPr id="9" name="Right Triangle 8"/>
          <p:cNvSpPr/>
          <p:nvPr userDrawn="1"/>
        </p:nvSpPr>
        <p:spPr>
          <a:xfrm>
            <a:off x="1826080" y="0"/>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
        <p:nvSpPr>
          <p:cNvPr id="10" name="Right Triangle 9"/>
          <p:cNvSpPr/>
          <p:nvPr userDrawn="1"/>
        </p:nvSpPr>
        <p:spPr>
          <a:xfrm rot="16200000" flipH="1">
            <a:off x="304801" y="1"/>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0825"/>
            <a:endParaRPr lang="en-US" sz="1263">
              <a:solidFill>
                <a:prstClr val="white"/>
              </a:solidFill>
            </a:endParaRPr>
          </a:p>
        </p:txBody>
      </p:sp>
    </p:spTree>
    <p:extLst>
      <p:ext uri="{BB962C8B-B14F-4D97-AF65-F5344CB8AC3E}">
        <p14:creationId xmlns:p14="http://schemas.microsoft.com/office/powerpoint/2010/main" val="298280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8/16/2018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764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8/16/2018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53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D5E3EE-BCF7-4ADE-8483-922774C8D1A8}" type="datetime1">
              <a:rPr lang="en-US" smtClean="0">
                <a:solidFill>
                  <a:srgbClr val="073E87"/>
                </a:solidFill>
              </a:rPr>
              <a:pPr/>
              <a:t>8/16/2018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pic>
        <p:nvPicPr>
          <p:cNvPr id="3075"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8" y="188686"/>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83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8/16/2018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807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8/16/2018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370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E7B928-FF05-4680-B9E6-9CBF46CCBEEC}" type="datetimeFigureOut">
              <a:rPr lang="en-US" smtClean="0">
                <a:solidFill>
                  <a:prstClr val="black">
                    <a:tint val="75000"/>
                  </a:prstClr>
                </a:solidFill>
              </a:rPr>
              <a:pPr/>
              <a:t>8/16/2018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558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E7B928-FF05-4680-B9E6-9CBF46CCBEEC}" type="datetimeFigureOut">
              <a:rPr lang="en-US" smtClean="0">
                <a:solidFill>
                  <a:prstClr val="black">
                    <a:tint val="75000"/>
                  </a:prstClr>
                </a:solidFill>
              </a:rPr>
              <a:pPr/>
              <a:t>8/16/2018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51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solidFill>
                  <a:prstClr val="black">
                    <a:tint val="75000"/>
                  </a:prstClr>
                </a:solidFill>
              </a:rPr>
              <a:pPr/>
              <a:t>8/16/2018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581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8/16/2018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96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8/16/2018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038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8/16/2018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482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8/16/2018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547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20825"/>
            <a:endParaRPr lang="en-US" sz="1263">
              <a:solidFill>
                <a:prstClr val="white"/>
              </a:solidFill>
            </a:endParaRPr>
          </a:p>
        </p:txBody>
      </p:sp>
      <p:pic>
        <p:nvPicPr>
          <p:cNvPr id="7" name="Picture 6" descr="UNICEF logo_White.png"/>
          <p:cNvPicPr>
            <a:picLocks noChangeAspect="1"/>
          </p:cNvPicPr>
          <p:nvPr userDrawn="1"/>
        </p:nvPicPr>
        <p:blipFill>
          <a:blip r:embed="rId2"/>
          <a:stretch>
            <a:fillRect/>
          </a:stretch>
        </p:blipFill>
        <p:spPr>
          <a:xfrm>
            <a:off x="6541468" y="5917067"/>
            <a:ext cx="2012966" cy="483429"/>
          </a:xfrm>
          <a:prstGeom prst="rect">
            <a:avLst/>
          </a:prstGeom>
        </p:spPr>
      </p:pic>
      <p:sp>
        <p:nvSpPr>
          <p:cNvPr id="15" name="Text Placeholder 9"/>
          <p:cNvSpPr>
            <a:spLocks noGrp="1"/>
          </p:cNvSpPr>
          <p:nvPr>
            <p:ph type="body" sz="quarter" idx="13" hasCustomPrompt="1"/>
          </p:nvPr>
        </p:nvSpPr>
        <p:spPr>
          <a:xfrm>
            <a:off x="584200" y="393700"/>
            <a:ext cx="4572000" cy="3082800"/>
          </a:xfrm>
          <a:prstGeom prst="rect">
            <a:avLst/>
          </a:prstGeom>
        </p:spPr>
        <p:txBody>
          <a:bodyPr vert="horz"/>
          <a:lstStyle>
            <a:lvl1pPr marL="0">
              <a:lnSpc>
                <a:spcPts val="1347"/>
              </a:lnSpc>
              <a:spcBef>
                <a:spcPts val="0"/>
              </a:spcBef>
              <a:spcAft>
                <a:spcPts val="211"/>
              </a:spcAft>
              <a:buFontTx/>
              <a:buNone/>
              <a:defRPr sz="983" baseline="0">
                <a:solidFill>
                  <a:schemeClr val="bg1"/>
                </a:solidFill>
                <a:latin typeface="Arial"/>
                <a:cs typeface="Arial"/>
              </a:defRPr>
            </a:lvl1pPr>
            <a:lvl2pPr marL="0">
              <a:spcBef>
                <a:spcPts val="0"/>
              </a:spcBef>
              <a:buFontTx/>
              <a:buNone/>
              <a:defRPr sz="983">
                <a:solidFill>
                  <a:schemeClr val="bg1"/>
                </a:solidFill>
                <a:latin typeface="Arial"/>
                <a:cs typeface="Arial"/>
              </a:defRPr>
            </a:lvl2pPr>
            <a:lvl3pPr marL="0">
              <a:spcBef>
                <a:spcPts val="0"/>
              </a:spcBef>
              <a:buFontTx/>
              <a:buNone/>
              <a:defRPr sz="983">
                <a:solidFill>
                  <a:schemeClr val="bg1"/>
                </a:solidFill>
                <a:latin typeface="Arial"/>
                <a:cs typeface="Arial"/>
              </a:defRPr>
            </a:lvl3pPr>
            <a:lvl4pPr marL="0">
              <a:spcBef>
                <a:spcPts val="0"/>
              </a:spcBef>
              <a:buFontTx/>
              <a:buNone/>
              <a:defRPr sz="983">
                <a:solidFill>
                  <a:schemeClr val="bg1"/>
                </a:solidFill>
                <a:latin typeface="Arial"/>
                <a:cs typeface="Arial"/>
              </a:defRPr>
            </a:lvl4pPr>
            <a:lvl5pPr marL="0">
              <a:spcBef>
                <a:spcPts val="0"/>
              </a:spcBef>
              <a:buFontTx/>
              <a:buNone/>
              <a:defRPr sz="983">
                <a:solidFill>
                  <a:schemeClr val="bg1"/>
                </a:solidFill>
                <a:latin typeface="Arial"/>
                <a:cs typeface="Arial"/>
              </a:defRPr>
            </a:lvl5pPr>
          </a:lstStyle>
          <a:p>
            <a:pPr lvl="0"/>
            <a:r>
              <a:rPr lang="en-US" dirty="0"/>
              <a:t>For more information please contact</a:t>
            </a:r>
          </a:p>
          <a:p>
            <a:pPr lvl="0"/>
            <a:r>
              <a:rPr lang="en-US" dirty="0"/>
              <a:t>Click to edit name</a:t>
            </a:r>
          </a:p>
          <a:p>
            <a:pPr lvl="0"/>
            <a:r>
              <a:rPr lang="en-US" dirty="0"/>
              <a:t>Title</a:t>
            </a:r>
          </a:p>
          <a:p>
            <a:pPr lvl="0"/>
            <a:r>
              <a:rPr lang="en-US" dirty="0"/>
              <a:t>Telephone and email address</a:t>
            </a:r>
          </a:p>
        </p:txBody>
      </p:sp>
      <p:sp>
        <p:nvSpPr>
          <p:cNvPr id="8" name="Text Placeholder 14"/>
          <p:cNvSpPr>
            <a:spLocks noGrp="1"/>
          </p:cNvSpPr>
          <p:nvPr>
            <p:ph type="body" sz="quarter" idx="16" hasCustomPrompt="1"/>
          </p:nvPr>
        </p:nvSpPr>
        <p:spPr>
          <a:xfrm>
            <a:off x="584200" y="3476501"/>
            <a:ext cx="4572000" cy="3169719"/>
          </a:xfrm>
          <a:prstGeom prst="rect">
            <a:avLst/>
          </a:prstGeom>
        </p:spPr>
        <p:txBody>
          <a:bodyPr vert="horz"/>
          <a:lstStyle>
            <a:lvl1pPr marL="0" marR="0" indent="0" algn="l" defTabSz="320825" rtl="0" eaLnBrk="1" fontAlgn="auto" latinLnBrk="0" hangingPunct="1">
              <a:lnSpc>
                <a:spcPts val="1347"/>
              </a:lnSpc>
              <a:spcBef>
                <a:spcPts val="0"/>
              </a:spcBef>
              <a:spcAft>
                <a:spcPts val="211"/>
              </a:spcAft>
              <a:buClrTx/>
              <a:buSzTx/>
              <a:buFontTx/>
              <a:buNone/>
              <a:tabLst/>
              <a:defRPr sz="983" baseline="0">
                <a:solidFill>
                  <a:srgbClr val="FFFFFF"/>
                </a:solidFill>
                <a:latin typeface="Arial"/>
                <a:cs typeface="Arial"/>
              </a:defRPr>
            </a:lvl1pPr>
            <a:lvl2pPr marL="0">
              <a:spcBef>
                <a:spcPts val="0"/>
              </a:spcBef>
              <a:buFontTx/>
              <a:buNone/>
              <a:defRPr sz="983">
                <a:solidFill>
                  <a:srgbClr val="FFFFFF"/>
                </a:solidFill>
                <a:latin typeface="Arial"/>
                <a:cs typeface="Arial"/>
              </a:defRPr>
            </a:lvl2pPr>
            <a:lvl3pPr marL="0">
              <a:spcBef>
                <a:spcPts val="0"/>
              </a:spcBef>
              <a:buFontTx/>
              <a:buNone/>
              <a:defRPr sz="983">
                <a:solidFill>
                  <a:srgbClr val="FFFFFF"/>
                </a:solidFill>
                <a:latin typeface="Arial"/>
                <a:cs typeface="Arial"/>
              </a:defRPr>
            </a:lvl3pPr>
            <a:lvl4pPr marL="0">
              <a:spcBef>
                <a:spcPts val="0"/>
              </a:spcBef>
              <a:buFontTx/>
              <a:buNone/>
              <a:defRPr sz="983">
                <a:solidFill>
                  <a:srgbClr val="FFFFFF"/>
                </a:solidFill>
                <a:latin typeface="Arial"/>
                <a:cs typeface="Arial"/>
              </a:defRPr>
            </a:lvl4pPr>
            <a:lvl5pPr marL="0">
              <a:spcBef>
                <a:spcPts val="0"/>
              </a:spcBef>
              <a:buFontTx/>
              <a:buNone/>
              <a:defRPr sz="983">
                <a:solidFill>
                  <a:srgbClr val="FFFFFF"/>
                </a:solidFill>
                <a:latin typeface="Arial"/>
                <a:cs typeface="Arial"/>
              </a:defRPr>
            </a:lvl5pPr>
          </a:lstStyle>
          <a:p>
            <a:pPr lvl="0"/>
            <a:r>
              <a:rPr lang="en-US" dirty="0"/>
              <a:t>Click to edit back cover information</a:t>
            </a:r>
          </a:p>
          <a:p>
            <a:pPr lvl="0"/>
            <a:r>
              <a:rPr lang="en-US" dirty="0"/>
              <a:t>Click to edit back cover information</a:t>
            </a:r>
          </a:p>
          <a:p>
            <a:pPr lvl="0"/>
            <a:r>
              <a:rPr lang="en-US" dirty="0"/>
              <a:t>Click to edit back cover information</a:t>
            </a:r>
          </a:p>
          <a:p>
            <a:pPr marL="0" marR="0" lvl="0" indent="-240619" algn="l" defTabSz="320825" rtl="0" eaLnBrk="1" fontAlgn="auto" latinLnBrk="0" hangingPunct="1">
              <a:lnSpc>
                <a:spcPts val="1417"/>
              </a:lnSpc>
              <a:spcBef>
                <a:spcPts val="0"/>
              </a:spcBef>
              <a:spcAft>
                <a:spcPts val="562"/>
              </a:spcAft>
              <a:buClrTx/>
              <a:buSzTx/>
              <a:buFontTx/>
              <a:buNone/>
              <a:tabLst/>
              <a:defRPr/>
            </a:pPr>
            <a:r>
              <a:rPr lang="en-US" dirty="0"/>
              <a:t>Click to edit back cover information</a:t>
            </a:r>
          </a:p>
          <a:p>
            <a:pPr lvl="0"/>
            <a:endParaRPr lang="en-US" dirty="0"/>
          </a:p>
          <a:p>
            <a:pPr lvl="0"/>
            <a:r>
              <a:rPr lang="en-US" dirty="0"/>
              <a:t>Click to edit back cover information</a:t>
            </a:r>
          </a:p>
          <a:p>
            <a:pPr lvl="0"/>
            <a:r>
              <a:rPr lang="en-US" dirty="0"/>
              <a:t>Click to edit back cover information</a:t>
            </a:r>
          </a:p>
          <a:p>
            <a:pPr lvl="0"/>
            <a:endParaRPr lang="en-US" dirty="0"/>
          </a:p>
          <a:p>
            <a:pPr lvl="0"/>
            <a:r>
              <a:rPr lang="en-US" dirty="0"/>
              <a:t>Cover photo © goes here</a:t>
            </a:r>
          </a:p>
          <a:p>
            <a:pPr marL="0" marR="0" lvl="0" indent="-240619" algn="l" defTabSz="320825" rtl="0" eaLnBrk="1" fontAlgn="auto" latinLnBrk="0" hangingPunct="1">
              <a:lnSpc>
                <a:spcPts val="1417"/>
              </a:lnSpc>
              <a:spcBef>
                <a:spcPts val="0"/>
              </a:spcBef>
              <a:spcAft>
                <a:spcPts val="562"/>
              </a:spcAft>
              <a:buClrTx/>
              <a:buSzTx/>
              <a:buFontTx/>
              <a:buNone/>
              <a:tabLst/>
              <a:defRPr/>
            </a:pPr>
            <a:r>
              <a:rPr lang="en-US" dirty="0"/>
              <a:t>Inside photo © goes here</a:t>
            </a:r>
          </a:p>
        </p:txBody>
      </p:sp>
    </p:spTree>
    <p:extLst>
      <p:ext uri="{BB962C8B-B14F-4D97-AF65-F5344CB8AC3E}">
        <p14:creationId xmlns:p14="http://schemas.microsoft.com/office/powerpoint/2010/main" val="31420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2"/>
            <a:ext cx="7209728" cy="2852737"/>
          </a:xfrm>
        </p:spPr>
        <p:txBody>
          <a:bodyPr anchor="b">
            <a:normAutofit/>
          </a:bodyPr>
          <a:lstStyle>
            <a:lvl1pPr algn="r">
              <a:defRPr sz="3789"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263">
                <a:solidFill>
                  <a:schemeClr val="tx2"/>
                </a:solidFill>
              </a:defRPr>
            </a:lvl1pPr>
            <a:lvl2pPr marL="240619" indent="0">
              <a:buNone/>
              <a:defRPr sz="1053">
                <a:solidFill>
                  <a:schemeClr val="tx1">
                    <a:tint val="75000"/>
                  </a:schemeClr>
                </a:solidFill>
              </a:defRPr>
            </a:lvl2pPr>
            <a:lvl3pPr marL="481237" indent="0">
              <a:buNone/>
              <a:defRPr sz="947">
                <a:solidFill>
                  <a:schemeClr val="tx1">
                    <a:tint val="75000"/>
                  </a:schemeClr>
                </a:solidFill>
              </a:defRPr>
            </a:lvl3pPr>
            <a:lvl4pPr marL="721855" indent="0">
              <a:buNone/>
              <a:defRPr sz="842">
                <a:solidFill>
                  <a:schemeClr val="tx1">
                    <a:tint val="75000"/>
                  </a:schemeClr>
                </a:solidFill>
              </a:defRPr>
            </a:lvl4pPr>
            <a:lvl5pPr marL="962473" indent="0">
              <a:buNone/>
              <a:defRPr sz="842">
                <a:solidFill>
                  <a:schemeClr val="tx1">
                    <a:tint val="75000"/>
                  </a:schemeClr>
                </a:solidFill>
              </a:defRPr>
            </a:lvl5pPr>
            <a:lvl6pPr marL="1203092" indent="0">
              <a:buNone/>
              <a:defRPr sz="842">
                <a:solidFill>
                  <a:schemeClr val="tx1">
                    <a:tint val="75000"/>
                  </a:schemeClr>
                </a:solidFill>
              </a:defRPr>
            </a:lvl6pPr>
            <a:lvl7pPr marL="1443710" indent="0">
              <a:buNone/>
              <a:defRPr sz="842">
                <a:solidFill>
                  <a:schemeClr val="tx1">
                    <a:tint val="75000"/>
                  </a:schemeClr>
                </a:solidFill>
              </a:defRPr>
            </a:lvl7pPr>
            <a:lvl8pPr marL="1684328" indent="0">
              <a:buNone/>
              <a:defRPr sz="842">
                <a:solidFill>
                  <a:schemeClr val="tx1">
                    <a:tint val="75000"/>
                  </a:schemeClr>
                </a:solidFill>
              </a:defRPr>
            </a:lvl8pPr>
            <a:lvl9pPr marL="1924947" indent="0">
              <a:buNone/>
              <a:defRPr sz="84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2" y="6453387"/>
            <a:ext cx="1216807" cy="404614"/>
          </a:xfrm>
        </p:spPr>
        <p:txBody>
          <a:bodyPr/>
          <a:lstStyle>
            <a:lvl1pPr>
              <a:defRPr>
                <a:solidFill>
                  <a:schemeClr val="tx2"/>
                </a:solidFill>
              </a:defRPr>
            </a:lvl1pPr>
          </a:lstStyle>
          <a:p>
            <a:fld id="{B376A12A-E141-4489-9D8B-37C74059465A}" type="datetime1">
              <a:rPr lang="en-US" smtClean="0">
                <a:solidFill>
                  <a:srgbClr val="C6E7FC"/>
                </a:solidFill>
              </a:rPr>
              <a:pPr/>
              <a:t>8/16/2018</a:t>
            </a:fld>
            <a:endParaRPr lang="en-US" dirty="0">
              <a:solidFill>
                <a:srgbClr val="C6E7FC"/>
              </a:solidFill>
            </a:endParaRPr>
          </a:p>
        </p:txBody>
      </p:sp>
      <p:sp>
        <p:nvSpPr>
          <p:cNvPr id="5" name="Footer Placeholder 4"/>
          <p:cNvSpPr>
            <a:spLocks noGrp="1"/>
          </p:cNvSpPr>
          <p:nvPr>
            <p:ph type="ftr" sz="quarter" idx="11"/>
          </p:nvPr>
        </p:nvSpPr>
        <p:spPr>
          <a:xfrm>
            <a:off x="1938235" y="6453387"/>
            <a:ext cx="5267533" cy="404614"/>
          </a:xfrm>
        </p:spPr>
        <p:txBody>
          <a:bodyPr/>
          <a:lstStyle>
            <a:lvl1pPr algn="ctr">
              <a:defRPr>
                <a:solidFill>
                  <a:schemeClr val="tx2"/>
                </a:solidFill>
              </a:defRPr>
            </a:lvl1pPr>
          </a:lstStyle>
          <a:p>
            <a:endParaRPr lang="en-US" dirty="0">
              <a:solidFill>
                <a:srgbClr val="C6E7FC"/>
              </a:solidFill>
            </a:endParaRPr>
          </a:p>
        </p:txBody>
      </p:sp>
      <p:sp>
        <p:nvSpPr>
          <p:cNvPr id="6" name="Slide Number Placeholder 5"/>
          <p:cNvSpPr>
            <a:spLocks noGrp="1"/>
          </p:cNvSpPr>
          <p:nvPr>
            <p:ph type="sldNum" sz="quarter" idx="12"/>
          </p:nvPr>
        </p:nvSpPr>
        <p:spPr>
          <a:xfrm>
            <a:off x="7373013" y="6453387"/>
            <a:ext cx="1197219" cy="404614"/>
          </a:xfrm>
        </p:spPr>
        <p:txBody>
          <a:bodyPr/>
          <a:lstStyle>
            <a:lvl1pPr>
              <a:defRPr>
                <a:solidFill>
                  <a:schemeClr val="tx2"/>
                </a:solidFill>
              </a:defRPr>
            </a:lvl1pPr>
          </a:lstStyle>
          <a:p>
            <a:fld id="{69E57DC2-970A-4B3E-BB1C-7A09969E49DF}" type="slidenum">
              <a:rPr lang="en-US" dirty="0">
                <a:solidFill>
                  <a:srgbClr val="C6E7FC"/>
                </a:solidFill>
              </a:rPr>
              <a:pPr/>
              <a:t>‹#›</a:t>
            </a:fld>
            <a:endParaRPr lang="en-US" dirty="0">
              <a:solidFill>
                <a:srgbClr val="C6E7FC"/>
              </a:solidFill>
            </a:endParaRPr>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2531358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87DE6118-2437-4B30-8E3C-4D2BE6020583}" type="datetimeFigureOut">
              <a:rPr lang="en-US" dirty="0">
                <a:solidFill>
                  <a:srgbClr val="073E87"/>
                </a:solidFill>
              </a:rPr>
              <a:pPr/>
              <a:t>8/16/2018</a:t>
            </a:fld>
            <a:endParaRPr lang="en-US" dirty="0">
              <a:solidFill>
                <a:srgbClr val="073E87"/>
              </a:solidFill>
            </a:endParaRP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solidFill>
                <a:srgbClr val="073E87"/>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9E57DC2-970A-4B3E-BB1C-7A09969E49DF}" type="slidenum">
              <a:rPr lang="en-US" dirty="0">
                <a:solidFill>
                  <a:srgbClr val="073E87"/>
                </a:solidFill>
              </a:rPr>
              <a:pPr/>
              <a:t>‹#›</a:t>
            </a:fld>
            <a:endParaRPr lang="en-US" dirty="0">
              <a:solidFill>
                <a:srgbClr val="073E87"/>
              </a:solidFill>
            </a:endParaRPr>
          </a:p>
        </p:txBody>
      </p:sp>
      <p:grpSp>
        <p:nvGrpSpPr>
          <p:cNvPr id="7" name="Group 6"/>
          <p:cNvGrpSpPr/>
          <p:nvPr/>
        </p:nvGrpSpPr>
        <p:grpSpPr>
          <a:xfrm>
            <a:off x="564644" y="744470"/>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10"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2" y="194126"/>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44588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073E87"/>
                </a:solidFill>
              </a:rPr>
              <a:pPr/>
              <a:t>8/16/2018</a:t>
            </a:fld>
            <a:endParaRPr lang="en-US" dirty="0">
              <a:solidFill>
                <a:srgbClr val="073E87"/>
              </a:solidFill>
            </a:endParaRPr>
          </a:p>
        </p:txBody>
      </p:sp>
      <p:sp>
        <p:nvSpPr>
          <p:cNvPr id="5" name="Footer Placeholder 4"/>
          <p:cNvSpPr>
            <a:spLocks noGrp="1"/>
          </p:cNvSpPr>
          <p:nvPr>
            <p:ph type="ftr" sz="quarter" idx="11"/>
          </p:nvPr>
        </p:nvSpPr>
        <p:spPr/>
        <p:txBody>
          <a:bodyPr/>
          <a:lstStyle/>
          <a:p>
            <a:r>
              <a:rPr lang="en-US" dirty="0" err="1">
                <a:solidFill>
                  <a:srgbClr val="073E87"/>
                </a:solidFill>
              </a:rPr>
              <a:t>Unicef</a:t>
            </a:r>
            <a:r>
              <a:rPr lang="en-US" dirty="0">
                <a:solidFill>
                  <a:srgbClr val="073E87"/>
                </a:solidFill>
              </a:rPr>
              <a:t>, NY</a:t>
            </a: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pic>
        <p:nvPicPr>
          <p:cNvPr id="3075"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7" y="188685"/>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476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dirty="0">
                <a:solidFill>
                  <a:srgbClr val="C6E7FC"/>
                </a:solidFill>
              </a:rPr>
              <a:pPr/>
              <a:t>8/16/2018</a:t>
            </a:fld>
            <a:endParaRPr lang="en-US" dirty="0">
              <a:solidFill>
                <a:srgbClr val="C6E7FC"/>
              </a:solidFill>
            </a:endParaRP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solidFill>
                <a:srgbClr val="C6E7FC"/>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dirty="0">
                <a:solidFill>
                  <a:srgbClr val="C6E7FC"/>
                </a:solidFill>
              </a:rPr>
              <a:pPr/>
              <a:t>‹#›</a:t>
            </a:fld>
            <a:endParaRPr lang="en-US" dirty="0">
              <a:solidFill>
                <a:srgbClr val="C6E7FC"/>
              </a:solidFill>
            </a:endParaRPr>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056179966"/>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solidFill>
                  <a:srgbClr val="073E87"/>
                </a:solidFill>
              </a:rPr>
              <a:pPr/>
              <a:t>8/16/2018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pic>
        <p:nvPicPr>
          <p:cNvPr id="8"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7" y="188685"/>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173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1"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solidFill>
                  <a:srgbClr val="073E87"/>
                </a:solidFill>
              </a:rPr>
              <a:pPr/>
              <a:t>8/16/2018</a:t>
            </a:fld>
            <a:endParaRPr lang="en-US" dirty="0">
              <a:solidFill>
                <a:srgbClr val="073E87"/>
              </a:solidFill>
            </a:endParaRPr>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4133395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solidFill>
                  <a:srgbClr val="073E87"/>
                </a:solidFill>
              </a:rPr>
              <a:pPr/>
              <a:t>8/16/2018</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pic>
        <p:nvPicPr>
          <p:cNvPr id="6"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7" y="188685"/>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293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solidFill>
                  <a:srgbClr val="073E87"/>
                </a:solidFill>
              </a:rPr>
              <a:pPr/>
              <a:t>8/16/2018</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989098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dirty="0">
                <a:solidFill>
                  <a:srgbClr val="073E87"/>
                </a:solidFill>
              </a:rPr>
              <a:pPr/>
              <a:t>8/16/2018</a:t>
            </a:fld>
            <a:endParaRPr lang="en-US" dirty="0">
              <a:solidFill>
                <a:srgbClr val="073E87"/>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solidFill>
                <a:srgbClr val="073E87"/>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dirty="0">
                <a:solidFill>
                  <a:srgbClr val="073E87"/>
                </a:solidFill>
              </a:rPr>
              <a:pPr/>
              <a:t>‹#›</a:t>
            </a:fld>
            <a:endParaRPr lang="en-US" dirty="0">
              <a:solidFill>
                <a:srgbClr val="073E87"/>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7" y="188685"/>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554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dirty="0">
                <a:solidFill>
                  <a:srgbClr val="073E87"/>
                </a:solidFill>
              </a:rPr>
              <a:pPr/>
              <a:t>8/16/2018</a:t>
            </a:fld>
            <a:endParaRPr lang="en-US" dirty="0">
              <a:solidFill>
                <a:srgbClr val="073E87"/>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solidFill>
                <a:srgbClr val="073E87"/>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dirty="0">
                <a:solidFill>
                  <a:srgbClr val="073E87"/>
                </a:solidFill>
              </a:rPr>
              <a:pPr/>
              <a:t>‹#›</a:t>
            </a:fld>
            <a:endParaRPr lang="en-US" dirty="0">
              <a:solidFill>
                <a:srgbClr val="073E87"/>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7" y="188685"/>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443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073E87"/>
                </a:solidFill>
              </a:rPr>
              <a:pPr/>
              <a:t>8/16/2018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80491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1"/>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1"/>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0C7F33-2369-4095-A271-0652B790A387}" type="datetime1">
              <a:rPr lang="en-US" smtClean="0">
                <a:solidFill>
                  <a:srgbClr val="073E87"/>
                </a:solidFill>
              </a:rPr>
              <a:pPr/>
              <a:t>8/16/2018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pic>
        <p:nvPicPr>
          <p:cNvPr id="8"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8" y="188686"/>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875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624156"/>
            <a:ext cx="1174325"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613473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073E87"/>
                </a:solidFill>
              </a:rPr>
              <a:pPr/>
              <a:t>8/16/2018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683779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7" name="Picture 6" descr="UNICEF logo_White.png"/>
          <p:cNvPicPr>
            <a:picLocks noChangeAspect="1"/>
          </p:cNvPicPr>
          <p:nvPr userDrawn="1"/>
        </p:nvPicPr>
        <p:blipFill>
          <a:blip r:embed="rId2"/>
          <a:stretch>
            <a:fillRect/>
          </a:stretch>
        </p:blipFill>
        <p:spPr>
          <a:xfrm>
            <a:off x="6541467" y="5917067"/>
            <a:ext cx="2012966" cy="483429"/>
          </a:xfrm>
          <a:prstGeom prst="rect">
            <a:avLst/>
          </a:prstGeom>
        </p:spPr>
      </p:pic>
      <p:sp>
        <p:nvSpPr>
          <p:cNvPr id="15" name="Text Placeholder 9"/>
          <p:cNvSpPr>
            <a:spLocks noGrp="1"/>
          </p:cNvSpPr>
          <p:nvPr>
            <p:ph type="body" sz="quarter" idx="13" hasCustomPrompt="1"/>
          </p:nvPr>
        </p:nvSpPr>
        <p:spPr>
          <a:xfrm>
            <a:off x="584200" y="393700"/>
            <a:ext cx="4572000" cy="3082800"/>
          </a:xfrm>
          <a:prstGeom prst="rect">
            <a:avLst/>
          </a:prstGeom>
        </p:spPr>
        <p:txBody>
          <a:bodyPr vert="horz"/>
          <a:lstStyle>
            <a:lvl1pPr marL="0">
              <a:lnSpc>
                <a:spcPts val="1920"/>
              </a:lnSpc>
              <a:spcBef>
                <a:spcPts val="0"/>
              </a:spcBef>
              <a:spcAft>
                <a:spcPts val="300"/>
              </a:spcAft>
              <a:buFontTx/>
              <a:buNone/>
              <a:defRPr sz="1400" baseline="0">
                <a:solidFill>
                  <a:schemeClr val="bg1"/>
                </a:solidFill>
                <a:latin typeface="Arial"/>
                <a:cs typeface="Arial"/>
              </a:defRPr>
            </a:lvl1pPr>
            <a:lvl2pPr marL="0">
              <a:spcBef>
                <a:spcPts val="0"/>
              </a:spcBef>
              <a:buFontTx/>
              <a:buNone/>
              <a:defRPr sz="1400">
                <a:solidFill>
                  <a:schemeClr val="bg1"/>
                </a:solidFill>
                <a:latin typeface="Arial"/>
                <a:cs typeface="Arial"/>
              </a:defRPr>
            </a:lvl2pPr>
            <a:lvl3pPr marL="0">
              <a:spcBef>
                <a:spcPts val="0"/>
              </a:spcBef>
              <a:buFontTx/>
              <a:buNone/>
              <a:defRPr sz="1400">
                <a:solidFill>
                  <a:schemeClr val="bg1"/>
                </a:solidFill>
                <a:latin typeface="Arial"/>
                <a:cs typeface="Arial"/>
              </a:defRPr>
            </a:lvl3pPr>
            <a:lvl4pPr marL="0">
              <a:spcBef>
                <a:spcPts val="0"/>
              </a:spcBef>
              <a:buFontTx/>
              <a:buNone/>
              <a:defRPr sz="1400">
                <a:solidFill>
                  <a:schemeClr val="bg1"/>
                </a:solidFill>
                <a:latin typeface="Arial"/>
                <a:cs typeface="Arial"/>
              </a:defRPr>
            </a:lvl4pPr>
            <a:lvl5pPr marL="0">
              <a:spcBef>
                <a:spcPts val="0"/>
              </a:spcBef>
              <a:buFontTx/>
              <a:buNone/>
              <a:defRPr sz="1400">
                <a:solidFill>
                  <a:schemeClr val="bg1"/>
                </a:solidFill>
                <a:latin typeface="Arial"/>
                <a:cs typeface="Arial"/>
              </a:defRPr>
            </a:lvl5pPr>
          </a:lstStyle>
          <a:p>
            <a:pPr lvl="0"/>
            <a:r>
              <a:rPr lang="en-US" dirty="0"/>
              <a:t>For more information please contact</a:t>
            </a:r>
          </a:p>
          <a:p>
            <a:pPr lvl="0"/>
            <a:r>
              <a:rPr lang="en-US" dirty="0"/>
              <a:t>Click to edit name</a:t>
            </a:r>
          </a:p>
          <a:p>
            <a:pPr lvl="0"/>
            <a:r>
              <a:rPr lang="en-US" dirty="0"/>
              <a:t>Title</a:t>
            </a:r>
          </a:p>
          <a:p>
            <a:pPr lvl="0"/>
            <a:r>
              <a:rPr lang="en-US" dirty="0"/>
              <a:t>Telephone and email address</a:t>
            </a:r>
          </a:p>
        </p:txBody>
      </p:sp>
      <p:sp>
        <p:nvSpPr>
          <p:cNvPr id="8" name="Text Placeholder 14"/>
          <p:cNvSpPr>
            <a:spLocks noGrp="1"/>
          </p:cNvSpPr>
          <p:nvPr>
            <p:ph type="body" sz="quarter" idx="16" hasCustomPrompt="1"/>
          </p:nvPr>
        </p:nvSpPr>
        <p:spPr>
          <a:xfrm>
            <a:off x="584200" y="3476500"/>
            <a:ext cx="4572000" cy="3169719"/>
          </a:xfrm>
          <a:prstGeom prst="rect">
            <a:avLst/>
          </a:prstGeom>
        </p:spPr>
        <p:txBody>
          <a:bodyPr vert="horz"/>
          <a:lstStyle>
            <a:lvl1pPr marL="0" marR="0" indent="0" algn="l" defTabSz="457200" rtl="0" eaLnBrk="1" fontAlgn="auto" latinLnBrk="0" hangingPunct="1">
              <a:lnSpc>
                <a:spcPts val="1920"/>
              </a:lnSpc>
              <a:spcBef>
                <a:spcPts val="0"/>
              </a:spcBef>
              <a:spcAft>
                <a:spcPts val="300"/>
              </a:spcAft>
              <a:buClrTx/>
              <a:buSzTx/>
              <a:buFontTx/>
              <a:buNone/>
              <a:tabLst/>
              <a:defRPr sz="1400" baseline="0">
                <a:solidFill>
                  <a:srgbClr val="FFFFFF"/>
                </a:solidFill>
                <a:latin typeface="Arial"/>
                <a:cs typeface="Arial"/>
              </a:defRPr>
            </a:lvl1pPr>
            <a:lvl2pPr marL="0">
              <a:spcBef>
                <a:spcPts val="0"/>
              </a:spcBef>
              <a:buFontTx/>
              <a:buNone/>
              <a:defRPr sz="1400">
                <a:solidFill>
                  <a:srgbClr val="FFFFFF"/>
                </a:solidFill>
                <a:latin typeface="Arial"/>
                <a:cs typeface="Arial"/>
              </a:defRPr>
            </a:lvl2pPr>
            <a:lvl3pPr marL="0">
              <a:spcBef>
                <a:spcPts val="0"/>
              </a:spcBef>
              <a:buFontTx/>
              <a:buNone/>
              <a:defRPr sz="1400">
                <a:solidFill>
                  <a:srgbClr val="FFFFFF"/>
                </a:solidFill>
                <a:latin typeface="Arial"/>
                <a:cs typeface="Arial"/>
              </a:defRPr>
            </a:lvl3pPr>
            <a:lvl4pPr marL="0">
              <a:spcBef>
                <a:spcPts val="0"/>
              </a:spcBef>
              <a:buFontTx/>
              <a:buNone/>
              <a:defRPr sz="1400">
                <a:solidFill>
                  <a:srgbClr val="FFFFFF"/>
                </a:solidFill>
                <a:latin typeface="Arial"/>
                <a:cs typeface="Arial"/>
              </a:defRPr>
            </a:lvl4pPr>
            <a:lvl5pPr marL="0">
              <a:spcBef>
                <a:spcPts val="0"/>
              </a:spcBef>
              <a:buFontTx/>
              <a:buNone/>
              <a:defRPr sz="1400">
                <a:solidFill>
                  <a:srgbClr val="FFFFFF"/>
                </a:solidFill>
                <a:latin typeface="Arial"/>
                <a:cs typeface="Arial"/>
              </a:defRPr>
            </a:lvl5pPr>
          </a:lstStyle>
          <a:p>
            <a:pPr lvl="0"/>
            <a:r>
              <a:rPr lang="en-US" dirty="0"/>
              <a:t>Click to edit back cover information</a:t>
            </a:r>
          </a:p>
          <a:p>
            <a:pPr lvl="0"/>
            <a:r>
              <a:rPr lang="en-US" dirty="0"/>
              <a:t>Click to edit back cover information</a:t>
            </a:r>
          </a:p>
          <a:p>
            <a:pPr lvl="0"/>
            <a:r>
              <a:rPr lang="en-US" dirty="0"/>
              <a:t>Click to edit back cover information</a:t>
            </a:r>
          </a:p>
          <a:p>
            <a:pPr marL="0" marR="0" lvl="0" indent="-342900" algn="l" defTabSz="457200" rtl="0" eaLnBrk="1" fontAlgn="auto" latinLnBrk="0" hangingPunct="1">
              <a:lnSpc>
                <a:spcPts val="2020"/>
              </a:lnSpc>
              <a:spcBef>
                <a:spcPts val="0"/>
              </a:spcBef>
              <a:spcAft>
                <a:spcPts val="800"/>
              </a:spcAft>
              <a:buClrTx/>
              <a:buSzTx/>
              <a:buFontTx/>
              <a:buNone/>
              <a:tabLst/>
              <a:defRPr/>
            </a:pPr>
            <a:r>
              <a:rPr lang="en-US" dirty="0"/>
              <a:t>Click to edit back cover information</a:t>
            </a:r>
          </a:p>
          <a:p>
            <a:pPr lvl="0"/>
            <a:endParaRPr lang="en-US" dirty="0"/>
          </a:p>
          <a:p>
            <a:pPr lvl="0"/>
            <a:r>
              <a:rPr lang="en-US" dirty="0"/>
              <a:t>Click to edit back cover information</a:t>
            </a:r>
          </a:p>
          <a:p>
            <a:pPr lvl="0"/>
            <a:r>
              <a:rPr lang="en-US" dirty="0"/>
              <a:t>Click to edit back cover information</a:t>
            </a:r>
          </a:p>
          <a:p>
            <a:pPr lvl="0"/>
            <a:endParaRPr lang="en-US" dirty="0"/>
          </a:p>
          <a:p>
            <a:pPr lvl="0"/>
            <a:r>
              <a:rPr lang="en-US" dirty="0"/>
              <a:t>Cover photo © goes here</a:t>
            </a:r>
          </a:p>
          <a:p>
            <a:pPr marL="0" marR="0" lvl="0" indent="-342900" algn="l" defTabSz="457200" rtl="0" eaLnBrk="1" fontAlgn="auto" latinLnBrk="0" hangingPunct="1">
              <a:lnSpc>
                <a:spcPts val="2020"/>
              </a:lnSpc>
              <a:spcBef>
                <a:spcPts val="0"/>
              </a:spcBef>
              <a:spcAft>
                <a:spcPts val="800"/>
              </a:spcAft>
              <a:buClrTx/>
              <a:buSzTx/>
              <a:buFontTx/>
              <a:buNone/>
              <a:tabLst/>
              <a:defRPr/>
            </a:pPr>
            <a:r>
              <a:rPr lang="en-US" dirty="0"/>
              <a:t>Inside photo © goes here</a:t>
            </a:r>
          </a:p>
        </p:txBody>
      </p:sp>
    </p:spTree>
    <p:extLst>
      <p:ext uri="{BB962C8B-B14F-4D97-AF65-F5344CB8AC3E}">
        <p14:creationId xmlns:p14="http://schemas.microsoft.com/office/powerpoint/2010/main" val="4152942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2" name="Right Triangle 11"/>
          <p:cNvSpPr/>
          <p:nvPr userDrawn="1"/>
        </p:nvSpPr>
        <p:spPr>
          <a:xfrm rot="16200000" flipH="1">
            <a:off x="152401" y="-152399"/>
            <a:ext cx="609599" cy="914400"/>
          </a:xfrm>
          <a:prstGeom prst="rtTriangle">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solidFill>
                  <a:srgbClr val="073E87"/>
                </a:solidFill>
              </a:rPr>
              <a:pPr/>
              <a:t>8/16/2018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srgbClr val="073E87"/>
                </a:solidFill>
              </a:rPr>
              <a:pPr/>
              <a:t>‹#›</a:t>
            </a:fld>
            <a:endParaRPr lang="en-US">
              <a:solidFill>
                <a:srgbClr val="073E87"/>
              </a:solidFill>
            </a:endParaRPr>
          </a:p>
        </p:txBody>
      </p:sp>
      <p:sp>
        <p:nvSpPr>
          <p:cNvPr id="2" name="Rectangle 1"/>
          <p:cNvSpPr/>
          <p:nvPr userDrawn="1"/>
        </p:nvSpPr>
        <p:spPr>
          <a:xfrm>
            <a:off x="1752600" y="0"/>
            <a:ext cx="7391400" cy="914400"/>
          </a:xfrm>
          <a:prstGeom prst="rect">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Parallelogram 7"/>
          <p:cNvSpPr/>
          <p:nvPr userDrawn="1"/>
        </p:nvSpPr>
        <p:spPr>
          <a:xfrm flipH="1">
            <a:off x="990601" y="0"/>
            <a:ext cx="1066800" cy="9144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ight Triangle 8"/>
          <p:cNvSpPr/>
          <p:nvPr userDrawn="1"/>
        </p:nvSpPr>
        <p:spPr>
          <a:xfrm>
            <a:off x="1826080" y="0"/>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Right Triangle 9"/>
          <p:cNvSpPr/>
          <p:nvPr userDrawn="1"/>
        </p:nvSpPr>
        <p:spPr>
          <a:xfrm rot="16200000" flipH="1">
            <a:off x="304801" y="1"/>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972458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28277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1143000"/>
          </a:xfrm>
          <a:prstGeom prst="rect">
            <a:avLst/>
          </a:prstGeom>
          <a:solidFill>
            <a:srgbClr val="0099FF"/>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457200" eaLnBrk="1" hangingPunct="1">
              <a:defRPr/>
            </a:pPr>
            <a:endParaRPr lang="en-US" altLang="en-US">
              <a:solidFill>
                <a:prstClr val="black"/>
              </a:solidFill>
              <a:latin typeface="Calibri" pitchFamily="34" charset="0"/>
            </a:endParaRPr>
          </a:p>
        </p:txBody>
      </p:sp>
      <p:sp>
        <p:nvSpPr>
          <p:cNvPr id="18" name="Title 1"/>
          <p:cNvSpPr>
            <a:spLocks noGrp="1"/>
          </p:cNvSpPr>
          <p:nvPr>
            <p:ph type="ctrTitle"/>
          </p:nvPr>
        </p:nvSpPr>
        <p:spPr>
          <a:xfrm>
            <a:off x="579968" y="407987"/>
            <a:ext cx="7772400" cy="506413"/>
          </a:xfrm>
          <a:prstGeom prst="rect">
            <a:avLst/>
          </a:prstGeom>
        </p:spPr>
        <p:txBody>
          <a:bodyPr/>
          <a:lstStyle>
            <a:lvl1pPr algn="l">
              <a:defRPr sz="2800" b="0">
                <a:solidFill>
                  <a:schemeClr val="bg1"/>
                </a:solidFill>
                <a:latin typeface="Arial"/>
                <a:cs typeface="Arial"/>
              </a:defRPr>
            </a:lvl1pPr>
          </a:lstStyle>
          <a:p>
            <a:r>
              <a:rPr lang="en-US" dirty="0"/>
              <a:t>Click to edit Master title style</a:t>
            </a:r>
          </a:p>
        </p:txBody>
      </p:sp>
      <p:sp>
        <p:nvSpPr>
          <p:cNvPr id="11" name="Text Placeholder 10"/>
          <p:cNvSpPr>
            <a:spLocks noGrp="1"/>
          </p:cNvSpPr>
          <p:nvPr>
            <p:ph type="body" sz="quarter" idx="14"/>
          </p:nvPr>
        </p:nvSpPr>
        <p:spPr>
          <a:xfrm>
            <a:off x="579439" y="1663700"/>
            <a:ext cx="7954961" cy="3492500"/>
          </a:xfrm>
          <a:prstGeom prst="rect">
            <a:avLst/>
          </a:prstGeom>
        </p:spPr>
        <p:txBody>
          <a:bodyPr vert="horz"/>
          <a:lstStyle>
            <a:lvl1pPr>
              <a:defRPr sz="2800">
                <a:latin typeface="Arial"/>
                <a:cs typeface="Arial"/>
              </a:defRPr>
            </a:lvl1pPr>
            <a:lvl2pPr>
              <a:defRPr sz="2400">
                <a:latin typeface="Arial"/>
                <a:cs typeface="Arial"/>
              </a:defRPr>
            </a:lvl2pPr>
            <a:lvl3pPr>
              <a:defRPr>
                <a:latin typeface="Arial"/>
                <a:cs typeface="Arial"/>
              </a:defRPr>
            </a:lvl3pPr>
          </a:lstStyle>
          <a:p>
            <a:pPr lvl="0"/>
            <a:r>
              <a:rPr lang="en-US" dirty="0"/>
              <a:t>Click to edit Master text styles</a:t>
            </a:r>
          </a:p>
          <a:p>
            <a:pPr lvl="1"/>
            <a:r>
              <a:rPr lang="en-US" dirty="0"/>
              <a:t>Second level</a:t>
            </a:r>
          </a:p>
        </p:txBody>
      </p:sp>
      <p:sp>
        <p:nvSpPr>
          <p:cNvPr id="5" name="Date Placeholder 2"/>
          <p:cNvSpPr>
            <a:spLocks noGrp="1"/>
          </p:cNvSpPr>
          <p:nvPr>
            <p:ph type="dt" sz="half" idx="15"/>
          </p:nvPr>
        </p:nvSpPr>
        <p:spPr/>
        <p:txBody>
          <a:bodyPr/>
          <a:lstStyle>
            <a:lvl1pPr>
              <a:defRPr/>
            </a:lvl1pPr>
          </a:lstStyle>
          <a:p>
            <a:pPr>
              <a:defRPr/>
            </a:pPr>
            <a:fld id="{AB401648-4CCB-4D46-96A7-D52D6BB32B05}" type="datetime1">
              <a:rPr lang="en-US" altLang="en-US">
                <a:solidFill>
                  <a:srgbClr val="073E87"/>
                </a:solidFill>
              </a:rPr>
              <a:pPr>
                <a:defRPr/>
              </a:pPr>
              <a:t>8/16/2018</a:t>
            </a:fld>
            <a:endParaRPr lang="en-US" altLang="en-US">
              <a:solidFill>
                <a:srgbClr val="073E87"/>
              </a:solidFill>
            </a:endParaRPr>
          </a:p>
        </p:txBody>
      </p:sp>
      <p:sp>
        <p:nvSpPr>
          <p:cNvPr id="6" name="Footer Placeholder 3"/>
          <p:cNvSpPr>
            <a:spLocks noGrp="1"/>
          </p:cNvSpPr>
          <p:nvPr>
            <p:ph type="ftr" sz="quarter" idx="16"/>
          </p:nvPr>
        </p:nvSpPr>
        <p:spPr/>
        <p:txBody>
          <a:bodyPr/>
          <a:lstStyle>
            <a:lvl1pPr>
              <a:defRPr/>
            </a:lvl1pPr>
          </a:lstStyle>
          <a:p>
            <a:pPr>
              <a:defRPr/>
            </a:pPr>
            <a:endParaRPr lang="en-US">
              <a:solidFill>
                <a:srgbClr val="073E87"/>
              </a:solidFill>
            </a:endParaRPr>
          </a:p>
        </p:txBody>
      </p:sp>
      <p:sp>
        <p:nvSpPr>
          <p:cNvPr id="7" name="Slide Number Placeholder 4"/>
          <p:cNvSpPr>
            <a:spLocks noGrp="1"/>
          </p:cNvSpPr>
          <p:nvPr>
            <p:ph type="sldNum" sz="quarter" idx="17"/>
          </p:nvPr>
        </p:nvSpPr>
        <p:spPr/>
        <p:txBody>
          <a:bodyPr/>
          <a:lstStyle>
            <a:lvl1pPr>
              <a:defRPr/>
            </a:lvl1pPr>
          </a:lstStyle>
          <a:p>
            <a:pPr>
              <a:defRPr/>
            </a:pPr>
            <a:endParaRPr lang="en-US" altLang="en-US">
              <a:solidFill>
                <a:srgbClr val="073E87"/>
              </a:solidFill>
            </a:endParaRPr>
          </a:p>
          <a:p>
            <a:pPr>
              <a:defRPr/>
            </a:pPr>
            <a:fld id="{68B3B57E-7F86-4DCB-9834-B3920F239AA1}" type="slidenum">
              <a:rPr lang="en-US" altLang="en-US">
                <a:solidFill>
                  <a:srgbClr val="073E87"/>
                </a:solidFill>
              </a:rPr>
              <a:pPr>
                <a:defRPr/>
              </a:pPr>
              <a:t>‹#›</a:t>
            </a:fld>
            <a:endParaRPr lang="en-US" altLang="en-US">
              <a:solidFill>
                <a:srgbClr val="073E87"/>
              </a:solidFill>
            </a:endParaRPr>
          </a:p>
          <a:p>
            <a:pPr>
              <a:defRPr/>
            </a:pPr>
            <a:endParaRPr lang="en-US" altLang="en-US">
              <a:solidFill>
                <a:srgbClr val="073E87"/>
              </a:solidFill>
            </a:endParaRPr>
          </a:p>
        </p:txBody>
      </p:sp>
    </p:spTree>
    <p:extLst>
      <p:ext uri="{BB962C8B-B14F-4D97-AF65-F5344CB8AC3E}">
        <p14:creationId xmlns:p14="http://schemas.microsoft.com/office/powerpoint/2010/main" val="4142824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Right Triangle 11"/>
          <p:cNvSpPr/>
          <p:nvPr userDrawn="1"/>
        </p:nvSpPr>
        <p:spPr>
          <a:xfrm rot="16200000" flipH="1">
            <a:off x="152401" y="-152399"/>
            <a:ext cx="609599" cy="914400"/>
          </a:xfrm>
          <a:prstGeom prst="rtTriangle">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solidFill>
                  <a:srgbClr val="073E87"/>
                </a:solidFill>
              </a:rPr>
              <a:pPr/>
              <a:t>8/16/2018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srgbClr val="073E87"/>
                </a:solidFill>
              </a:rPr>
              <a:pPr/>
              <a:t>‹#›</a:t>
            </a:fld>
            <a:endParaRPr lang="en-US">
              <a:solidFill>
                <a:srgbClr val="073E87"/>
              </a:solidFill>
            </a:endParaRPr>
          </a:p>
        </p:txBody>
      </p:sp>
      <p:sp>
        <p:nvSpPr>
          <p:cNvPr id="2" name="Rectangle 1"/>
          <p:cNvSpPr/>
          <p:nvPr userDrawn="1"/>
        </p:nvSpPr>
        <p:spPr>
          <a:xfrm>
            <a:off x="1752600" y="0"/>
            <a:ext cx="7391400" cy="914400"/>
          </a:xfrm>
          <a:prstGeom prst="rect">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arallelogram 7"/>
          <p:cNvSpPr/>
          <p:nvPr userDrawn="1"/>
        </p:nvSpPr>
        <p:spPr>
          <a:xfrm flipH="1">
            <a:off x="990601" y="0"/>
            <a:ext cx="1066800" cy="9144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ight Triangle 8"/>
          <p:cNvSpPr/>
          <p:nvPr userDrawn="1"/>
        </p:nvSpPr>
        <p:spPr>
          <a:xfrm>
            <a:off x="1826080" y="0"/>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ight Triangle 9"/>
          <p:cNvSpPr/>
          <p:nvPr userDrawn="1"/>
        </p:nvSpPr>
        <p:spPr>
          <a:xfrm rot="16200000" flipH="1">
            <a:off x="304801" y="1"/>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3126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2" name="Right Triangle 11"/>
          <p:cNvSpPr/>
          <p:nvPr userDrawn="1"/>
        </p:nvSpPr>
        <p:spPr>
          <a:xfrm rot="16200000" flipH="1">
            <a:off x="152401" y="-152399"/>
            <a:ext cx="609599" cy="914400"/>
          </a:xfrm>
          <a:prstGeom prst="rtTriangle">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solidFill>
                  <a:srgbClr val="073E87"/>
                </a:solidFill>
              </a:rPr>
              <a:pPr/>
              <a:t>8/16/2018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srgbClr val="073E87"/>
                </a:solidFill>
              </a:rPr>
              <a:pPr/>
              <a:t>‹#›</a:t>
            </a:fld>
            <a:endParaRPr lang="en-US">
              <a:solidFill>
                <a:srgbClr val="073E87"/>
              </a:solidFill>
            </a:endParaRPr>
          </a:p>
        </p:txBody>
      </p:sp>
      <p:sp>
        <p:nvSpPr>
          <p:cNvPr id="2" name="Rectangle 1"/>
          <p:cNvSpPr/>
          <p:nvPr userDrawn="1"/>
        </p:nvSpPr>
        <p:spPr>
          <a:xfrm>
            <a:off x="1752600" y="0"/>
            <a:ext cx="7391400" cy="914400"/>
          </a:xfrm>
          <a:prstGeom prst="rect">
            <a:avLst/>
          </a:prstGeom>
          <a:solidFill>
            <a:srgbClr val="49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Parallelogram 7"/>
          <p:cNvSpPr/>
          <p:nvPr userDrawn="1"/>
        </p:nvSpPr>
        <p:spPr>
          <a:xfrm flipH="1">
            <a:off x="990601" y="0"/>
            <a:ext cx="1066800" cy="9144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ight Triangle 8"/>
          <p:cNvSpPr/>
          <p:nvPr userDrawn="1"/>
        </p:nvSpPr>
        <p:spPr>
          <a:xfrm>
            <a:off x="1826080" y="0"/>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Right Triangle 9"/>
          <p:cNvSpPr/>
          <p:nvPr userDrawn="1"/>
        </p:nvSpPr>
        <p:spPr>
          <a:xfrm rot="16200000" flipH="1">
            <a:off x="304801" y="1"/>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78506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1579" b="0" baseline="0">
                <a:solidFill>
                  <a:schemeClr val="tx2"/>
                </a:solidFill>
              </a:defRPr>
            </a:lvl1pPr>
            <a:lvl2pPr marL="240619" indent="0">
              <a:buNone/>
              <a:defRPr sz="1053" b="1"/>
            </a:lvl2pPr>
            <a:lvl3pPr marL="481237" indent="0">
              <a:buNone/>
              <a:defRPr sz="947" b="1"/>
            </a:lvl3pPr>
            <a:lvl4pPr marL="721855" indent="0">
              <a:buNone/>
              <a:defRPr sz="842" b="1"/>
            </a:lvl4pPr>
            <a:lvl5pPr marL="962473" indent="0">
              <a:buNone/>
              <a:defRPr sz="842" b="1"/>
            </a:lvl5pPr>
            <a:lvl6pPr marL="1203092" indent="0">
              <a:buNone/>
              <a:defRPr sz="842" b="1"/>
            </a:lvl6pPr>
            <a:lvl7pPr marL="1443710" indent="0">
              <a:buNone/>
              <a:defRPr sz="842" b="1"/>
            </a:lvl7pPr>
            <a:lvl8pPr marL="1684328" indent="0">
              <a:buNone/>
              <a:defRPr sz="842" b="1"/>
            </a:lvl8pPr>
            <a:lvl9pPr marL="1924947" indent="0">
              <a:buNone/>
              <a:defRPr sz="842" b="1"/>
            </a:lvl9pPr>
          </a:lstStyle>
          <a:p>
            <a:pPr lvl="0"/>
            <a:r>
              <a:rPr lang="en-US"/>
              <a:t>Edit Master text styles</a:t>
            </a:r>
          </a:p>
        </p:txBody>
      </p:sp>
      <p:sp>
        <p:nvSpPr>
          <p:cNvPr id="4" name="Content Placeholder 3"/>
          <p:cNvSpPr>
            <a:spLocks noGrp="1"/>
          </p:cNvSpPr>
          <p:nvPr>
            <p:ph sz="half" idx="2"/>
          </p:nvPr>
        </p:nvSpPr>
        <p:spPr>
          <a:xfrm>
            <a:off x="1028700" y="3305209"/>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1579" b="0" baseline="0">
                <a:solidFill>
                  <a:schemeClr val="tx2"/>
                </a:solidFill>
              </a:defRPr>
            </a:lvl1pPr>
            <a:lvl2pPr marL="240619" indent="0">
              <a:buNone/>
              <a:defRPr sz="1053" b="1"/>
            </a:lvl2pPr>
            <a:lvl3pPr marL="481237" indent="0">
              <a:buNone/>
              <a:defRPr sz="947" b="1"/>
            </a:lvl3pPr>
            <a:lvl4pPr marL="721855" indent="0">
              <a:buNone/>
              <a:defRPr sz="842" b="1"/>
            </a:lvl4pPr>
            <a:lvl5pPr marL="962473" indent="0">
              <a:buNone/>
              <a:defRPr sz="842" b="1"/>
            </a:lvl5pPr>
            <a:lvl6pPr marL="1203092" indent="0">
              <a:buNone/>
              <a:defRPr sz="842" b="1"/>
            </a:lvl6pPr>
            <a:lvl7pPr marL="1443710" indent="0">
              <a:buNone/>
              <a:defRPr sz="842" b="1"/>
            </a:lvl7pPr>
            <a:lvl8pPr marL="1684328" indent="0">
              <a:buNone/>
              <a:defRPr sz="842" b="1"/>
            </a:lvl8pPr>
            <a:lvl9pPr marL="1924947" indent="0">
              <a:buNone/>
              <a:defRPr sz="842" b="1"/>
            </a:lvl9pPr>
          </a:lstStyle>
          <a:p>
            <a:pPr lvl="0"/>
            <a:r>
              <a:rPr lang="en-US"/>
              <a:t>Edit Master text styles</a:t>
            </a:r>
          </a:p>
        </p:txBody>
      </p:sp>
      <p:sp>
        <p:nvSpPr>
          <p:cNvPr id="6" name="Content Placeholder 5"/>
          <p:cNvSpPr>
            <a:spLocks noGrp="1"/>
          </p:cNvSpPr>
          <p:nvPr>
            <p:ph sz="quarter" idx="4"/>
          </p:nvPr>
        </p:nvSpPr>
        <p:spPr>
          <a:xfrm>
            <a:off x="4893761" y="3305209"/>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5A9C70-8E3F-435D-B22A-4829A12DF876}" type="datetime1">
              <a:rPr lang="en-US" smtClean="0">
                <a:solidFill>
                  <a:srgbClr val="073E87"/>
                </a:solidFill>
              </a:rPr>
              <a:pPr/>
              <a:t>8/16/2018</a:t>
            </a:fld>
            <a:endParaRPr lang="en-US" dirty="0">
              <a:solidFill>
                <a:srgbClr val="073E87"/>
              </a:solidFill>
            </a:endParaRPr>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346872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4F8D62-14CF-4AC4-B3CB-E848F94B2B25}" type="datetime1">
              <a:rPr lang="en-US" smtClean="0">
                <a:solidFill>
                  <a:srgbClr val="073E87"/>
                </a:solidFill>
              </a:rPr>
              <a:pPr/>
              <a:t>8/16/2018</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pic>
        <p:nvPicPr>
          <p:cNvPr id="6"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8" y="188686"/>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64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D1E33-0FC9-4E4A-BA9E-63AFCA5DDAA3}" type="datetime1">
              <a:rPr lang="en-US" smtClean="0">
                <a:solidFill>
                  <a:srgbClr val="073E87"/>
                </a:solidFill>
              </a:rPr>
              <a:pPr/>
              <a:t>8/16/2018</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69E57DC2-970A-4B3E-BB1C-7A09969E49DF}" type="slidenum">
              <a:rPr lang="en-US" dirty="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61710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6" y="685800"/>
            <a:ext cx="2891790" cy="2157884"/>
          </a:xfrm>
        </p:spPr>
        <p:txBody>
          <a:bodyPr anchor="t">
            <a:noAutofit/>
          </a:bodyPr>
          <a:lstStyle>
            <a:lvl1pPr>
              <a:lnSpc>
                <a:spcPct val="84000"/>
              </a:lnSpc>
              <a:defRPr sz="2526"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2"/>
            <a:ext cx="3909060" cy="5175250"/>
          </a:xfrm>
        </p:spPr>
        <p:txBody>
          <a:bodyPr/>
          <a:lstStyle>
            <a:lvl1pPr>
              <a:defRPr sz="1053"/>
            </a:lvl1pPr>
            <a:lvl2pPr>
              <a:defRPr sz="1053"/>
            </a:lvl2pPr>
            <a:lvl3pPr>
              <a:defRPr sz="947"/>
            </a:lvl3pPr>
            <a:lvl4pPr>
              <a:defRPr sz="947"/>
            </a:lvl4pPr>
            <a:lvl5pPr>
              <a:defRPr sz="842"/>
            </a:lvl5pPr>
            <a:lvl6pPr>
              <a:defRPr sz="842"/>
            </a:lvl6pPr>
            <a:lvl7pPr>
              <a:defRPr sz="842"/>
            </a:lvl7pPr>
            <a:lvl8pPr>
              <a:defRPr sz="842"/>
            </a:lvl8pPr>
            <a:lvl9pPr>
              <a:defRPr sz="84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6" y="2856345"/>
            <a:ext cx="2891790" cy="3011056"/>
          </a:xfrm>
        </p:spPr>
        <p:txBody>
          <a:bodyPr/>
          <a:lstStyle>
            <a:lvl1pPr marL="0" indent="0">
              <a:lnSpc>
                <a:spcPct val="113000"/>
              </a:lnSpc>
              <a:spcBef>
                <a:spcPts val="0"/>
              </a:spcBef>
              <a:spcAft>
                <a:spcPts val="789"/>
              </a:spcAft>
              <a:buNone/>
              <a:defRPr sz="842"/>
            </a:lvl1pPr>
            <a:lvl2pPr marL="240619" indent="0">
              <a:buNone/>
              <a:defRPr sz="737"/>
            </a:lvl2pPr>
            <a:lvl3pPr marL="481237" indent="0">
              <a:buNone/>
              <a:defRPr sz="632"/>
            </a:lvl3pPr>
            <a:lvl4pPr marL="721855" indent="0">
              <a:buNone/>
              <a:defRPr sz="526"/>
            </a:lvl4pPr>
            <a:lvl5pPr marL="962473" indent="0">
              <a:buNone/>
              <a:defRPr sz="526"/>
            </a:lvl5pPr>
            <a:lvl6pPr marL="1203092" indent="0">
              <a:buNone/>
              <a:defRPr sz="526"/>
            </a:lvl6pPr>
            <a:lvl7pPr marL="1443710" indent="0">
              <a:buNone/>
              <a:defRPr sz="526"/>
            </a:lvl7pPr>
            <a:lvl8pPr marL="1684328" indent="0">
              <a:buNone/>
              <a:defRPr sz="526"/>
            </a:lvl8pPr>
            <a:lvl9pPr marL="1924947" indent="0">
              <a:buNone/>
              <a:defRPr sz="526"/>
            </a:lvl9pPr>
          </a:lstStyle>
          <a:p>
            <a:pPr lvl="0"/>
            <a:r>
              <a:rPr lang="en-US"/>
              <a:t>Edit Master text styles</a:t>
            </a:r>
          </a:p>
        </p:txBody>
      </p:sp>
      <p:sp>
        <p:nvSpPr>
          <p:cNvPr id="5" name="Date Placeholder 4"/>
          <p:cNvSpPr>
            <a:spLocks noGrp="1"/>
          </p:cNvSpPr>
          <p:nvPr>
            <p:ph type="dt" sz="half" idx="10"/>
          </p:nvPr>
        </p:nvSpPr>
        <p:spPr>
          <a:xfrm>
            <a:off x="542926" y="6453387"/>
            <a:ext cx="903429" cy="404614"/>
          </a:xfrm>
        </p:spPr>
        <p:txBody>
          <a:bodyPr/>
          <a:lstStyle>
            <a:lvl1pPr>
              <a:defRPr>
                <a:solidFill>
                  <a:schemeClr val="tx2"/>
                </a:solidFill>
              </a:defRPr>
            </a:lvl1pPr>
          </a:lstStyle>
          <a:p>
            <a:fld id="{5B317709-4EF9-4DA7-9A85-036755B850C5}" type="datetime1">
              <a:rPr lang="en-US" smtClean="0">
                <a:solidFill>
                  <a:srgbClr val="073E87"/>
                </a:solidFill>
              </a:rPr>
              <a:pPr/>
              <a:t>8/16/2018</a:t>
            </a:fld>
            <a:endParaRPr lang="en-US" dirty="0">
              <a:solidFill>
                <a:srgbClr val="073E87"/>
              </a:solidFill>
            </a:endParaRPr>
          </a:p>
        </p:txBody>
      </p:sp>
      <p:sp>
        <p:nvSpPr>
          <p:cNvPr id="6" name="Footer Placeholder 5"/>
          <p:cNvSpPr>
            <a:spLocks noGrp="1"/>
          </p:cNvSpPr>
          <p:nvPr>
            <p:ph type="ftr" sz="quarter" idx="11"/>
          </p:nvPr>
        </p:nvSpPr>
        <p:spPr>
          <a:xfrm>
            <a:off x="1654459" y="6453387"/>
            <a:ext cx="1780256" cy="404614"/>
          </a:xfrm>
        </p:spPr>
        <p:txBody>
          <a:bodyPr/>
          <a:lstStyle>
            <a:lvl1pPr>
              <a:defRPr>
                <a:solidFill>
                  <a:schemeClr val="tx2"/>
                </a:solidFill>
              </a:defRPr>
            </a:lvl1pPr>
          </a:lstStyle>
          <a:p>
            <a:endParaRPr lang="en-US" dirty="0">
              <a:solidFill>
                <a:srgbClr val="073E87"/>
              </a:solidFill>
            </a:endParaRPr>
          </a:p>
        </p:txBody>
      </p:sp>
      <p:sp>
        <p:nvSpPr>
          <p:cNvPr id="7" name="Slide Number Placeholder 6"/>
          <p:cNvSpPr>
            <a:spLocks noGrp="1"/>
          </p:cNvSpPr>
          <p:nvPr>
            <p:ph type="sldNum" sz="quarter" idx="12"/>
          </p:nvPr>
        </p:nvSpPr>
        <p:spPr>
          <a:xfrm>
            <a:off x="7412356" y="6453387"/>
            <a:ext cx="1197219" cy="404614"/>
          </a:xfrm>
        </p:spPr>
        <p:txBody>
          <a:bodyPr/>
          <a:lstStyle>
            <a:lvl1pPr>
              <a:defRPr>
                <a:solidFill>
                  <a:schemeClr val="tx2"/>
                </a:solidFill>
              </a:defRPr>
            </a:lvl1pPr>
          </a:lstStyle>
          <a:p>
            <a:fld id="{69E57DC2-970A-4B3E-BB1C-7A09969E49DF}" type="slidenum">
              <a:rPr lang="en-US" dirty="0">
                <a:solidFill>
                  <a:srgbClr val="073E87"/>
                </a:solidFill>
              </a:rPr>
              <a:pPr/>
              <a:t>‹#›</a:t>
            </a:fld>
            <a:endParaRPr lang="en-US" dirty="0">
              <a:solidFill>
                <a:srgbClr val="073E87"/>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8" y="188686"/>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0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6" y="685800"/>
            <a:ext cx="2891790" cy="2157884"/>
          </a:xfrm>
        </p:spPr>
        <p:txBody>
          <a:bodyPr anchor="t">
            <a:normAutofit/>
          </a:bodyPr>
          <a:lstStyle>
            <a:lvl1pPr>
              <a:lnSpc>
                <a:spcPct val="84000"/>
              </a:lnSpc>
              <a:defRPr sz="2526"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2"/>
            <a:ext cx="4994910" cy="6857999"/>
          </a:xfrm>
        </p:spPr>
        <p:txBody>
          <a:bodyPr anchor="t">
            <a:normAutofit/>
          </a:bodyPr>
          <a:lstStyle>
            <a:lvl1pPr marL="0" indent="0">
              <a:buNone/>
              <a:defRPr sz="1053"/>
            </a:lvl1pPr>
            <a:lvl2pPr marL="240619" indent="0">
              <a:buNone/>
              <a:defRPr sz="1053"/>
            </a:lvl2pPr>
            <a:lvl3pPr marL="481237" indent="0">
              <a:buNone/>
              <a:defRPr sz="1053"/>
            </a:lvl3pPr>
            <a:lvl4pPr marL="721855" indent="0">
              <a:buNone/>
              <a:defRPr sz="1053"/>
            </a:lvl4pPr>
            <a:lvl5pPr marL="962473" indent="0">
              <a:buNone/>
              <a:defRPr sz="1053"/>
            </a:lvl5pPr>
            <a:lvl6pPr marL="1203092" indent="0">
              <a:buNone/>
              <a:defRPr sz="1053"/>
            </a:lvl6pPr>
            <a:lvl7pPr marL="1443710" indent="0">
              <a:buNone/>
              <a:defRPr sz="1053"/>
            </a:lvl7pPr>
            <a:lvl8pPr marL="1684328" indent="0">
              <a:buNone/>
              <a:defRPr sz="1053"/>
            </a:lvl8pPr>
            <a:lvl9pPr marL="1924947" indent="0">
              <a:buNone/>
              <a:defRPr sz="1053"/>
            </a:lvl9pPr>
          </a:lstStyle>
          <a:p>
            <a:r>
              <a:rPr lang="en-US"/>
              <a:t>Click icon to add picture</a:t>
            </a:r>
            <a:endParaRPr lang="en-US" dirty="0"/>
          </a:p>
        </p:txBody>
      </p:sp>
      <p:sp>
        <p:nvSpPr>
          <p:cNvPr id="4" name="Text Placeholder 3"/>
          <p:cNvSpPr>
            <a:spLocks noGrp="1"/>
          </p:cNvSpPr>
          <p:nvPr>
            <p:ph type="body" sz="half" idx="2"/>
          </p:nvPr>
        </p:nvSpPr>
        <p:spPr>
          <a:xfrm>
            <a:off x="542926" y="2855968"/>
            <a:ext cx="2891790" cy="3011432"/>
          </a:xfrm>
        </p:spPr>
        <p:txBody>
          <a:bodyPr/>
          <a:lstStyle>
            <a:lvl1pPr marL="0" indent="0">
              <a:lnSpc>
                <a:spcPct val="113000"/>
              </a:lnSpc>
              <a:spcBef>
                <a:spcPts val="0"/>
              </a:spcBef>
              <a:spcAft>
                <a:spcPts val="789"/>
              </a:spcAft>
              <a:buNone/>
              <a:defRPr sz="842"/>
            </a:lvl1pPr>
            <a:lvl2pPr marL="240619" indent="0">
              <a:buNone/>
              <a:defRPr sz="737"/>
            </a:lvl2pPr>
            <a:lvl3pPr marL="481237" indent="0">
              <a:buNone/>
              <a:defRPr sz="632"/>
            </a:lvl3pPr>
            <a:lvl4pPr marL="721855" indent="0">
              <a:buNone/>
              <a:defRPr sz="526"/>
            </a:lvl4pPr>
            <a:lvl5pPr marL="962473" indent="0">
              <a:buNone/>
              <a:defRPr sz="526"/>
            </a:lvl5pPr>
            <a:lvl6pPr marL="1203092" indent="0">
              <a:buNone/>
              <a:defRPr sz="526"/>
            </a:lvl6pPr>
            <a:lvl7pPr marL="1443710" indent="0">
              <a:buNone/>
              <a:defRPr sz="526"/>
            </a:lvl7pPr>
            <a:lvl8pPr marL="1684328" indent="0">
              <a:buNone/>
              <a:defRPr sz="526"/>
            </a:lvl8pPr>
            <a:lvl9pPr marL="1924947" indent="0">
              <a:buNone/>
              <a:defRPr sz="526"/>
            </a:lvl9pPr>
          </a:lstStyle>
          <a:p>
            <a:pPr lvl="0"/>
            <a:r>
              <a:rPr lang="en-US"/>
              <a:t>Edit Master text styles</a:t>
            </a:r>
          </a:p>
        </p:txBody>
      </p:sp>
      <p:sp>
        <p:nvSpPr>
          <p:cNvPr id="5" name="Date Placeholder 4"/>
          <p:cNvSpPr>
            <a:spLocks noGrp="1"/>
          </p:cNvSpPr>
          <p:nvPr>
            <p:ph type="dt" sz="half" idx="10"/>
          </p:nvPr>
        </p:nvSpPr>
        <p:spPr>
          <a:xfrm>
            <a:off x="542926" y="6453387"/>
            <a:ext cx="903429" cy="404614"/>
          </a:xfrm>
        </p:spPr>
        <p:txBody>
          <a:bodyPr/>
          <a:lstStyle>
            <a:lvl1pPr>
              <a:defRPr>
                <a:solidFill>
                  <a:schemeClr val="tx2"/>
                </a:solidFill>
              </a:defRPr>
            </a:lvl1pPr>
          </a:lstStyle>
          <a:p>
            <a:fld id="{284B1943-5A4B-41CC-9BA3-05BB5BFAE689}" type="datetime1">
              <a:rPr lang="en-US" smtClean="0">
                <a:solidFill>
                  <a:srgbClr val="073E87"/>
                </a:solidFill>
              </a:rPr>
              <a:pPr/>
              <a:t>8/16/2018</a:t>
            </a:fld>
            <a:endParaRPr lang="en-US" dirty="0">
              <a:solidFill>
                <a:srgbClr val="073E87"/>
              </a:solidFill>
            </a:endParaRPr>
          </a:p>
        </p:txBody>
      </p:sp>
      <p:sp>
        <p:nvSpPr>
          <p:cNvPr id="6" name="Footer Placeholder 5"/>
          <p:cNvSpPr>
            <a:spLocks noGrp="1"/>
          </p:cNvSpPr>
          <p:nvPr>
            <p:ph type="ftr" sz="quarter" idx="11"/>
          </p:nvPr>
        </p:nvSpPr>
        <p:spPr>
          <a:xfrm>
            <a:off x="1654459" y="6453387"/>
            <a:ext cx="1780256" cy="404614"/>
          </a:xfrm>
        </p:spPr>
        <p:txBody>
          <a:bodyPr/>
          <a:lstStyle>
            <a:lvl1pPr>
              <a:defRPr>
                <a:solidFill>
                  <a:schemeClr val="tx2"/>
                </a:solidFill>
              </a:defRPr>
            </a:lvl1pPr>
          </a:lstStyle>
          <a:p>
            <a:endParaRPr lang="en-US" dirty="0">
              <a:solidFill>
                <a:srgbClr val="073E87"/>
              </a:solidFill>
            </a:endParaRPr>
          </a:p>
        </p:txBody>
      </p:sp>
      <p:sp>
        <p:nvSpPr>
          <p:cNvPr id="7" name="Slide Number Placeholder 6"/>
          <p:cNvSpPr>
            <a:spLocks noGrp="1"/>
          </p:cNvSpPr>
          <p:nvPr>
            <p:ph type="sldNum" sz="quarter" idx="12"/>
          </p:nvPr>
        </p:nvSpPr>
        <p:spPr>
          <a:xfrm>
            <a:off x="7412356" y="6453387"/>
            <a:ext cx="1197219" cy="404614"/>
          </a:xfrm>
        </p:spPr>
        <p:txBody>
          <a:bodyPr/>
          <a:lstStyle>
            <a:lvl1pPr>
              <a:defRPr>
                <a:solidFill>
                  <a:schemeClr val="tx2"/>
                </a:solidFill>
              </a:defRPr>
            </a:lvl1pPr>
          </a:lstStyle>
          <a:p>
            <a:fld id="{69E57DC2-970A-4B3E-BB1C-7A09969E49DF}" type="slidenum">
              <a:rPr lang="en-US" dirty="0">
                <a:solidFill>
                  <a:srgbClr val="073E87"/>
                </a:solidFill>
              </a:rPr>
              <a:pPr/>
              <a:t>‹#›</a:t>
            </a:fld>
            <a:endParaRPr lang="en-US" dirty="0">
              <a:solidFill>
                <a:srgbClr val="073E87"/>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3" descr="C:\Users\Kriti Trivedi\Dropbox\7.C4D\G. ECD\Unicef_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1388" y="188686"/>
            <a:ext cx="1164771" cy="3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99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8" y="6453387"/>
            <a:ext cx="903429" cy="404614"/>
          </a:xfrm>
          <a:prstGeom prst="rect">
            <a:avLst/>
          </a:prstGeom>
        </p:spPr>
        <p:txBody>
          <a:bodyPr vert="horz" lIns="91440" tIns="45720" rIns="91440" bIns="45720" rtlCol="0" anchor="ctr"/>
          <a:lstStyle>
            <a:lvl1pPr algn="l">
              <a:defRPr sz="632" baseline="0">
                <a:solidFill>
                  <a:schemeClr val="tx2"/>
                </a:solidFill>
              </a:defRPr>
            </a:lvl1pPr>
          </a:lstStyle>
          <a:p>
            <a:pPr defTabSz="320825"/>
            <a:fld id="{DB420500-018A-4C64-82B3-9D120D940653}" type="datetime1">
              <a:rPr lang="en-US" smtClean="0">
                <a:solidFill>
                  <a:srgbClr val="073E87"/>
                </a:solidFill>
              </a:rPr>
              <a:pPr defTabSz="320825"/>
              <a:t>8/16/2018</a:t>
            </a:fld>
            <a:endParaRPr lang="en-US" dirty="0">
              <a:solidFill>
                <a:srgbClr val="073E87"/>
              </a:solidFill>
            </a:endParaRPr>
          </a:p>
        </p:txBody>
      </p:sp>
      <p:sp>
        <p:nvSpPr>
          <p:cNvPr id="5" name="Footer Placeholder 4"/>
          <p:cNvSpPr>
            <a:spLocks noGrp="1"/>
          </p:cNvSpPr>
          <p:nvPr>
            <p:ph type="ftr" sz="quarter" idx="3"/>
          </p:nvPr>
        </p:nvSpPr>
        <p:spPr>
          <a:xfrm>
            <a:off x="2170174" y="6453387"/>
            <a:ext cx="4710623" cy="404614"/>
          </a:xfrm>
          <a:prstGeom prst="rect">
            <a:avLst/>
          </a:prstGeom>
        </p:spPr>
        <p:txBody>
          <a:bodyPr vert="horz" lIns="91440" tIns="45720" rIns="91440" bIns="45720" rtlCol="0" anchor="ctr"/>
          <a:lstStyle>
            <a:lvl1pPr algn="l">
              <a:defRPr sz="632" baseline="0">
                <a:solidFill>
                  <a:schemeClr val="tx2"/>
                </a:solidFill>
              </a:defRPr>
            </a:lvl1pPr>
          </a:lstStyle>
          <a:p>
            <a:pPr defTabSz="320825"/>
            <a:endParaRPr lang="en-US" dirty="0">
              <a:solidFill>
                <a:srgbClr val="073E87"/>
              </a:solidFill>
            </a:endParaRPr>
          </a:p>
        </p:txBody>
      </p:sp>
      <p:sp>
        <p:nvSpPr>
          <p:cNvPr id="6" name="Slide Number Placeholder 5"/>
          <p:cNvSpPr>
            <a:spLocks noGrp="1"/>
          </p:cNvSpPr>
          <p:nvPr>
            <p:ph type="sldNum" sz="quarter" idx="4"/>
          </p:nvPr>
        </p:nvSpPr>
        <p:spPr>
          <a:xfrm>
            <a:off x="7104553" y="6453387"/>
            <a:ext cx="1197219" cy="404614"/>
          </a:xfrm>
          <a:prstGeom prst="rect">
            <a:avLst/>
          </a:prstGeom>
        </p:spPr>
        <p:txBody>
          <a:bodyPr vert="horz" lIns="91440" tIns="45720" rIns="91440" bIns="45720" rtlCol="0" anchor="ctr"/>
          <a:lstStyle>
            <a:lvl1pPr algn="r">
              <a:defRPr sz="632" baseline="0">
                <a:solidFill>
                  <a:schemeClr val="tx2"/>
                </a:solidFill>
              </a:defRPr>
            </a:lvl1pPr>
          </a:lstStyle>
          <a:p>
            <a:pPr defTabSz="320825"/>
            <a:fld id="{69E57DC2-970A-4B3E-BB1C-7A09969E49DF}" type="slidenum">
              <a:rPr lang="en-US" smtClean="0">
                <a:solidFill>
                  <a:srgbClr val="073E87"/>
                </a:solidFill>
              </a:rPr>
              <a:pPr defTabSz="320825"/>
              <a:t>‹#›</a:t>
            </a:fld>
            <a:endParaRPr lang="en-US" dirty="0">
              <a:solidFill>
                <a:srgbClr val="073E87"/>
              </a:solidFill>
            </a:endParaRPr>
          </a:p>
        </p:txBody>
      </p:sp>
      <p:sp>
        <p:nvSpPr>
          <p:cNvPr id="9" name="Rectangle 8"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1315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81237" rtl="0" eaLnBrk="1" latinLnBrk="0" hangingPunct="1">
        <a:lnSpc>
          <a:spcPct val="89000"/>
        </a:lnSpc>
        <a:spcBef>
          <a:spcPct val="0"/>
        </a:spcBef>
        <a:buNone/>
        <a:defRPr sz="2316" kern="1200" baseline="0">
          <a:solidFill>
            <a:schemeClr val="tx2"/>
          </a:solidFill>
          <a:latin typeface="+mj-lt"/>
          <a:ea typeface="+mj-ea"/>
          <a:cs typeface="+mj-cs"/>
        </a:defRPr>
      </a:lvl1pPr>
    </p:titleStyle>
    <p:bodyStyle>
      <a:lvl1pPr marL="202119" indent="-202119" algn="l" defTabSz="481237" rtl="0" eaLnBrk="1" latinLnBrk="0" hangingPunct="1">
        <a:lnSpc>
          <a:spcPct val="94000"/>
        </a:lnSpc>
        <a:spcBef>
          <a:spcPts val="526"/>
        </a:spcBef>
        <a:spcAft>
          <a:spcPts val="105"/>
        </a:spcAft>
        <a:buFont typeface="Franklin Gothic Book" panose="020B0503020102020204" pitchFamily="34" charset="0"/>
        <a:buChar char="■"/>
        <a:defRPr sz="1053" kern="1200" baseline="0">
          <a:solidFill>
            <a:schemeClr val="tx2"/>
          </a:solidFill>
          <a:latin typeface="+mn-lt"/>
          <a:ea typeface="+mn-ea"/>
          <a:cs typeface="+mn-cs"/>
        </a:defRPr>
      </a:lvl1pPr>
      <a:lvl2pPr marL="481237" indent="-202119" algn="l" defTabSz="481237" rtl="0" eaLnBrk="1" latinLnBrk="0" hangingPunct="1">
        <a:lnSpc>
          <a:spcPct val="94000"/>
        </a:lnSpc>
        <a:spcBef>
          <a:spcPts val="263"/>
        </a:spcBef>
        <a:spcAft>
          <a:spcPts val="105"/>
        </a:spcAft>
        <a:buFont typeface="Franklin Gothic Book" panose="020B0503020102020204" pitchFamily="34" charset="0"/>
        <a:buChar char="–"/>
        <a:defRPr sz="1053" i="1" kern="1200" baseline="0">
          <a:solidFill>
            <a:schemeClr val="tx2"/>
          </a:solidFill>
          <a:latin typeface="+mn-lt"/>
          <a:ea typeface="+mn-ea"/>
          <a:cs typeface="+mn-cs"/>
        </a:defRPr>
      </a:lvl2pPr>
      <a:lvl3pPr marL="721855" indent="-202119" algn="l" defTabSz="481237" rtl="0" eaLnBrk="1" latinLnBrk="0" hangingPunct="1">
        <a:lnSpc>
          <a:spcPct val="94000"/>
        </a:lnSpc>
        <a:spcBef>
          <a:spcPts val="263"/>
        </a:spcBef>
        <a:spcAft>
          <a:spcPts val="105"/>
        </a:spcAft>
        <a:buFont typeface="Franklin Gothic Book" panose="020B0503020102020204" pitchFamily="34" charset="0"/>
        <a:buChar char="■"/>
        <a:defRPr sz="947" kern="1200" baseline="0">
          <a:solidFill>
            <a:schemeClr val="tx2"/>
          </a:solidFill>
          <a:latin typeface="+mn-lt"/>
          <a:ea typeface="+mn-ea"/>
          <a:cs typeface="+mn-cs"/>
        </a:defRPr>
      </a:lvl3pPr>
      <a:lvl4pPr marL="962473" indent="-202119" algn="l" defTabSz="481237" rtl="0" eaLnBrk="1" latinLnBrk="0" hangingPunct="1">
        <a:lnSpc>
          <a:spcPct val="94000"/>
        </a:lnSpc>
        <a:spcBef>
          <a:spcPts val="263"/>
        </a:spcBef>
        <a:spcAft>
          <a:spcPts val="105"/>
        </a:spcAft>
        <a:buFont typeface="Franklin Gothic Book" panose="020B0503020102020204" pitchFamily="34" charset="0"/>
        <a:buChar char="–"/>
        <a:defRPr sz="947" i="1" kern="1200" baseline="0">
          <a:solidFill>
            <a:schemeClr val="tx2"/>
          </a:solidFill>
          <a:latin typeface="+mn-lt"/>
          <a:ea typeface="+mn-ea"/>
          <a:cs typeface="+mn-cs"/>
        </a:defRPr>
      </a:lvl4pPr>
      <a:lvl5pPr marL="1203092" indent="-202119" algn="l" defTabSz="481237" rtl="0" eaLnBrk="1" latinLnBrk="0" hangingPunct="1">
        <a:lnSpc>
          <a:spcPct val="94000"/>
        </a:lnSpc>
        <a:spcBef>
          <a:spcPts val="263"/>
        </a:spcBef>
        <a:spcAft>
          <a:spcPts val="105"/>
        </a:spcAft>
        <a:buFont typeface="Franklin Gothic Book" panose="020B0503020102020204" pitchFamily="34" charset="0"/>
        <a:buChar char="■"/>
        <a:defRPr sz="842" kern="1200" baseline="0">
          <a:solidFill>
            <a:schemeClr val="tx2"/>
          </a:solidFill>
          <a:latin typeface="+mn-lt"/>
          <a:ea typeface="+mn-ea"/>
          <a:cs typeface="+mn-cs"/>
        </a:defRPr>
      </a:lvl5pPr>
      <a:lvl6pPr marL="1443710" indent="-202119" algn="l" defTabSz="481237" rtl="0" eaLnBrk="1" latinLnBrk="0" hangingPunct="1">
        <a:lnSpc>
          <a:spcPct val="94000"/>
        </a:lnSpc>
        <a:spcBef>
          <a:spcPts val="263"/>
        </a:spcBef>
        <a:spcAft>
          <a:spcPts val="105"/>
        </a:spcAft>
        <a:buFont typeface="Franklin Gothic Book" panose="020B0503020102020204" pitchFamily="34" charset="0"/>
        <a:buChar char="–"/>
        <a:defRPr sz="842" i="1" kern="1200" baseline="0">
          <a:solidFill>
            <a:schemeClr val="tx2"/>
          </a:solidFill>
          <a:latin typeface="+mn-lt"/>
          <a:ea typeface="+mn-ea"/>
          <a:cs typeface="+mn-cs"/>
        </a:defRPr>
      </a:lvl6pPr>
      <a:lvl7pPr marL="1684328" indent="-202119" algn="l" defTabSz="481237" rtl="0" eaLnBrk="1" latinLnBrk="0" hangingPunct="1">
        <a:lnSpc>
          <a:spcPct val="94000"/>
        </a:lnSpc>
        <a:spcBef>
          <a:spcPts val="263"/>
        </a:spcBef>
        <a:spcAft>
          <a:spcPts val="105"/>
        </a:spcAft>
        <a:buFont typeface="Franklin Gothic Book" panose="020B0503020102020204" pitchFamily="34" charset="0"/>
        <a:buChar char="■"/>
        <a:defRPr sz="737" kern="1200" baseline="0">
          <a:solidFill>
            <a:schemeClr val="tx2"/>
          </a:solidFill>
          <a:latin typeface="+mn-lt"/>
          <a:ea typeface="+mn-ea"/>
          <a:cs typeface="+mn-cs"/>
        </a:defRPr>
      </a:lvl7pPr>
      <a:lvl8pPr marL="1924947" indent="-202119" algn="l" defTabSz="481237" rtl="0" eaLnBrk="1" latinLnBrk="0" hangingPunct="1">
        <a:lnSpc>
          <a:spcPct val="94000"/>
        </a:lnSpc>
        <a:spcBef>
          <a:spcPts val="263"/>
        </a:spcBef>
        <a:spcAft>
          <a:spcPts val="105"/>
        </a:spcAft>
        <a:buFont typeface="Franklin Gothic Book" panose="020B0503020102020204" pitchFamily="34" charset="0"/>
        <a:buChar char="–"/>
        <a:defRPr sz="737" i="1" kern="1200" baseline="0">
          <a:solidFill>
            <a:schemeClr val="tx2"/>
          </a:solidFill>
          <a:latin typeface="+mn-lt"/>
          <a:ea typeface="+mn-ea"/>
          <a:cs typeface="+mn-cs"/>
        </a:defRPr>
      </a:lvl8pPr>
      <a:lvl9pPr marL="2165565" indent="-202119" algn="l" defTabSz="481237" rtl="0" eaLnBrk="1" latinLnBrk="0" hangingPunct="1">
        <a:lnSpc>
          <a:spcPct val="94000"/>
        </a:lnSpc>
        <a:spcBef>
          <a:spcPts val="263"/>
        </a:spcBef>
        <a:spcAft>
          <a:spcPts val="105"/>
        </a:spcAft>
        <a:buFont typeface="Franklin Gothic Book" panose="020B0503020102020204" pitchFamily="34" charset="0"/>
        <a:buChar char="■"/>
        <a:defRPr sz="737" kern="1200" baseline="0">
          <a:solidFill>
            <a:schemeClr val="tx2"/>
          </a:solidFill>
          <a:latin typeface="+mn-lt"/>
          <a:ea typeface="+mn-ea"/>
          <a:cs typeface="+mn-cs"/>
        </a:defRPr>
      </a:lvl9pPr>
    </p:bodyStyle>
    <p:otherStyle>
      <a:defPPr>
        <a:defRPr lang="en-US"/>
      </a:defPPr>
      <a:lvl1pPr marL="0" algn="l" defTabSz="481237" rtl="0" eaLnBrk="1" latinLnBrk="0" hangingPunct="1">
        <a:defRPr sz="947" kern="1200">
          <a:solidFill>
            <a:schemeClr val="tx1"/>
          </a:solidFill>
          <a:latin typeface="+mn-lt"/>
          <a:ea typeface="+mn-ea"/>
          <a:cs typeface="+mn-cs"/>
        </a:defRPr>
      </a:lvl1pPr>
      <a:lvl2pPr marL="240619" algn="l" defTabSz="481237" rtl="0" eaLnBrk="1" latinLnBrk="0" hangingPunct="1">
        <a:defRPr sz="947" kern="1200">
          <a:solidFill>
            <a:schemeClr val="tx1"/>
          </a:solidFill>
          <a:latin typeface="+mn-lt"/>
          <a:ea typeface="+mn-ea"/>
          <a:cs typeface="+mn-cs"/>
        </a:defRPr>
      </a:lvl2pPr>
      <a:lvl3pPr marL="481237" algn="l" defTabSz="481237" rtl="0" eaLnBrk="1" latinLnBrk="0" hangingPunct="1">
        <a:defRPr sz="947" kern="1200">
          <a:solidFill>
            <a:schemeClr val="tx1"/>
          </a:solidFill>
          <a:latin typeface="+mn-lt"/>
          <a:ea typeface="+mn-ea"/>
          <a:cs typeface="+mn-cs"/>
        </a:defRPr>
      </a:lvl3pPr>
      <a:lvl4pPr marL="721855" algn="l" defTabSz="481237" rtl="0" eaLnBrk="1" latinLnBrk="0" hangingPunct="1">
        <a:defRPr sz="947" kern="1200">
          <a:solidFill>
            <a:schemeClr val="tx1"/>
          </a:solidFill>
          <a:latin typeface="+mn-lt"/>
          <a:ea typeface="+mn-ea"/>
          <a:cs typeface="+mn-cs"/>
        </a:defRPr>
      </a:lvl4pPr>
      <a:lvl5pPr marL="962473" algn="l" defTabSz="481237" rtl="0" eaLnBrk="1" latinLnBrk="0" hangingPunct="1">
        <a:defRPr sz="947" kern="1200">
          <a:solidFill>
            <a:schemeClr val="tx1"/>
          </a:solidFill>
          <a:latin typeface="+mn-lt"/>
          <a:ea typeface="+mn-ea"/>
          <a:cs typeface="+mn-cs"/>
        </a:defRPr>
      </a:lvl5pPr>
      <a:lvl6pPr marL="1203092" algn="l" defTabSz="481237" rtl="0" eaLnBrk="1" latinLnBrk="0" hangingPunct="1">
        <a:defRPr sz="947" kern="1200">
          <a:solidFill>
            <a:schemeClr val="tx1"/>
          </a:solidFill>
          <a:latin typeface="+mn-lt"/>
          <a:ea typeface="+mn-ea"/>
          <a:cs typeface="+mn-cs"/>
        </a:defRPr>
      </a:lvl6pPr>
      <a:lvl7pPr marL="1443710" algn="l" defTabSz="481237" rtl="0" eaLnBrk="1" latinLnBrk="0" hangingPunct="1">
        <a:defRPr sz="947" kern="1200">
          <a:solidFill>
            <a:schemeClr val="tx1"/>
          </a:solidFill>
          <a:latin typeface="+mn-lt"/>
          <a:ea typeface="+mn-ea"/>
          <a:cs typeface="+mn-cs"/>
        </a:defRPr>
      </a:lvl7pPr>
      <a:lvl8pPr marL="1684328" algn="l" defTabSz="481237" rtl="0" eaLnBrk="1" latinLnBrk="0" hangingPunct="1">
        <a:defRPr sz="947" kern="1200">
          <a:solidFill>
            <a:schemeClr val="tx1"/>
          </a:solidFill>
          <a:latin typeface="+mn-lt"/>
          <a:ea typeface="+mn-ea"/>
          <a:cs typeface="+mn-cs"/>
        </a:defRPr>
      </a:lvl8pPr>
      <a:lvl9pPr marL="1924947" algn="l" defTabSz="481237" rtl="0" eaLnBrk="1" latinLnBrk="0" hangingPunct="1">
        <a:defRPr sz="94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61435B37-BCCC-4988-81F3-C7C430E261F4}" type="datetimeFigureOut">
              <a:rPr lang="en-US" smtClean="0">
                <a:solidFill>
                  <a:prstClr val="black">
                    <a:tint val="75000"/>
                  </a:prstClr>
                </a:solidFill>
                <a:latin typeface="Arial" charset="0"/>
              </a:rPr>
              <a:pPr fontAlgn="base">
                <a:spcBef>
                  <a:spcPct val="0"/>
                </a:spcBef>
                <a:spcAft>
                  <a:spcPct val="0"/>
                </a:spcAft>
              </a:pPr>
              <a:t>8/16/2018</a:t>
            </a:fld>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964CB6A3-355A-4FB3-9BE6-8636570AEB22}"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14681932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5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900" baseline="0">
                <a:solidFill>
                  <a:schemeClr val="tx2"/>
                </a:solidFill>
              </a:defRPr>
            </a:lvl1pPr>
          </a:lstStyle>
          <a:p>
            <a:pPr defTabSz="457200"/>
            <a:fld id="{87DE6118-2437-4B30-8E3C-4D2BE6020583}" type="datetimeFigureOut">
              <a:rPr lang="en-US" dirty="0">
                <a:solidFill>
                  <a:srgbClr val="073E87"/>
                </a:solidFill>
              </a:rPr>
              <a:pPr defTabSz="457200"/>
              <a:t>8/16/2018</a:t>
            </a:fld>
            <a:endParaRPr lang="en-US" dirty="0">
              <a:solidFill>
                <a:srgbClr val="073E87"/>
              </a:solidFill>
            </a:endParaRP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900" baseline="0">
                <a:solidFill>
                  <a:schemeClr val="tx2"/>
                </a:solidFill>
              </a:defRPr>
            </a:lvl1pPr>
          </a:lstStyle>
          <a:p>
            <a:pPr defTabSz="457200"/>
            <a:endParaRPr lang="en-US" dirty="0">
              <a:solidFill>
                <a:srgbClr val="073E87"/>
              </a:solidFill>
            </a:endParaRP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900" baseline="0">
                <a:solidFill>
                  <a:schemeClr val="tx2"/>
                </a:solidFill>
              </a:defRPr>
            </a:lvl1pPr>
          </a:lstStyle>
          <a:p>
            <a:pPr defTabSz="457200"/>
            <a:fld id="{69E57DC2-970A-4B3E-BB1C-7A09969E49DF}" type="slidenum">
              <a:rPr lang="en-US" dirty="0">
                <a:solidFill>
                  <a:srgbClr val="073E87"/>
                </a:solidFill>
              </a:rPr>
              <a:pPr defTabSz="457200"/>
              <a:t>‹#›</a:t>
            </a:fld>
            <a:endParaRPr lang="en-US" dirty="0">
              <a:solidFill>
                <a:srgbClr val="073E87"/>
              </a:solidFill>
            </a:endParaRPr>
          </a:p>
        </p:txBody>
      </p:sp>
      <p:sp>
        <p:nvSpPr>
          <p:cNvPr id="9" name="Rectangle 8"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322673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jpg"/><Relationship Id="rId2" Type="http://schemas.openxmlformats.org/officeDocument/2006/relationships/image" Target="../media/image3.emf"/><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slide" Target="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355862"/>
            <a:ext cx="4274658" cy="35527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85088" y="-39674"/>
            <a:ext cx="8839200" cy="1200329"/>
          </a:xfrm>
          <a:prstGeom prst="rect">
            <a:avLst/>
          </a:prstGeom>
          <a:noFill/>
        </p:spPr>
        <p:txBody>
          <a:bodyPr wrap="square" rtlCol="0">
            <a:spAutoFit/>
          </a:bodyPr>
          <a:lstStyle/>
          <a:p>
            <a:pPr algn="ctr"/>
            <a:r>
              <a:rPr lang="en-US" sz="3600" b="1" dirty="0">
                <a:solidFill>
                  <a:schemeClr val="bg1"/>
                </a:solidFill>
              </a:rPr>
              <a:t>MALAWI</a:t>
            </a:r>
          </a:p>
          <a:p>
            <a:pPr algn="ctr"/>
            <a:r>
              <a:rPr lang="en-US" sz="3600" b="1" dirty="0">
                <a:solidFill>
                  <a:schemeClr val="bg1"/>
                </a:solidFill>
              </a:rPr>
              <a:t>Social &amp; Behavior Change Initiatives</a:t>
            </a:r>
            <a:endParaRPr lang="en-US" dirty="0"/>
          </a:p>
        </p:txBody>
      </p:sp>
      <p:sp>
        <p:nvSpPr>
          <p:cNvPr id="7" name="TextBox 6"/>
          <p:cNvSpPr txBox="1"/>
          <p:nvPr/>
        </p:nvSpPr>
        <p:spPr>
          <a:xfrm>
            <a:off x="185088" y="5161632"/>
            <a:ext cx="6636470" cy="1415772"/>
          </a:xfrm>
          <a:prstGeom prst="rect">
            <a:avLst/>
          </a:prstGeom>
          <a:noFill/>
        </p:spPr>
        <p:txBody>
          <a:bodyPr wrap="square" rtlCol="0">
            <a:spAutoFit/>
          </a:bodyPr>
          <a:lstStyle/>
          <a:p>
            <a:r>
              <a:rPr lang="en-US" dirty="0">
                <a:solidFill>
                  <a:schemeClr val="bg1"/>
                </a:solidFill>
              </a:rPr>
              <a:t>Country Delegation:</a:t>
            </a:r>
          </a:p>
          <a:p>
            <a:r>
              <a:rPr lang="en-US" sz="1700" dirty="0">
                <a:solidFill>
                  <a:schemeClr val="bg1"/>
                </a:solidFill>
              </a:rPr>
              <a:t>Mr. Justin Trevor Hamela  - Government Representative</a:t>
            </a:r>
          </a:p>
          <a:p>
            <a:r>
              <a:rPr lang="en-US" sz="1700" dirty="0">
                <a:solidFill>
                  <a:schemeClr val="bg1"/>
                </a:solidFill>
              </a:rPr>
              <a:t>Rev. Brian Kamwendo  -  Faith Based Organization Representative</a:t>
            </a:r>
          </a:p>
          <a:p>
            <a:r>
              <a:rPr lang="en-US" sz="1700" dirty="0">
                <a:solidFill>
                  <a:schemeClr val="bg1"/>
                </a:solidFill>
              </a:rPr>
              <a:t>Ms. Naomi Kalemba  - UNICEF Communications Specialist </a:t>
            </a:r>
          </a:p>
          <a:p>
            <a:r>
              <a:rPr lang="en-US" sz="1700" dirty="0">
                <a:solidFill>
                  <a:schemeClr val="bg1"/>
                </a:solidFill>
              </a:rPr>
              <a:t>Mr. Elnur Aliyev - UNICEF Communication for Development Specialist </a:t>
            </a:r>
          </a:p>
        </p:txBody>
      </p:sp>
      <mc:AlternateContent xmlns:mc="http://schemas.openxmlformats.org/markup-compatibility/2006" xmlns:pslz="http://schemas.microsoft.com/office/powerpoint/2016/slidezoom">
        <mc:Choice Requires="pslz">
          <p:graphicFrame>
            <p:nvGraphicFramePr>
              <p:cNvPr id="3" name="Slide Zoom 2"/>
              <p:cNvGraphicFramePr>
                <a:graphicFrameLocks noChangeAspect="1"/>
              </p:cNvGraphicFramePr>
              <p:nvPr>
                <p:extLst>
                  <p:ext uri="{D42A27DB-BD31-4B8C-83A1-F6EECF244321}">
                    <p14:modId xmlns:p14="http://schemas.microsoft.com/office/powerpoint/2010/main" val="3431283994"/>
                  </p:ext>
                </p:extLst>
              </p:nvPr>
            </p:nvGraphicFramePr>
            <p:xfrm>
              <a:off x="10363200" y="457200"/>
              <a:ext cx="2286000" cy="1714500"/>
            </p:xfrm>
            <a:graphic>
              <a:graphicData uri="http://schemas.microsoft.com/office/powerpoint/2016/slidezoom">
                <pslz:sldZm>
                  <pslz:sldZmObj sldId="330" cId="1562191714">
                    <pslz:zmPr id="{ECCD8C87-4B24-427A-8881-F16BE3F1BB18}"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Slide Zoom 2">
                <a:hlinkClick r:id="rId5" action="ppaction://hlinksldjump"/>
              </p:cNvPr>
              <p:cNvPicPr>
                <a:picLocks noGrp="1" noRot="1" noChangeAspect="1" noMove="1" noResize="1" noEditPoints="1" noAdjustHandles="1" noChangeArrowheads="1" noChangeShapeType="1"/>
              </p:cNvPicPr>
              <p:nvPr/>
            </p:nvPicPr>
            <p:blipFill>
              <a:blip r:embed="rId6"/>
              <a:stretch>
                <a:fillRect/>
              </a:stretch>
            </p:blipFill>
            <p:spPr>
              <a:xfrm>
                <a:off x="10363200" y="457200"/>
                <a:ext cx="2286000" cy="1714500"/>
              </a:xfrm>
              <a:prstGeom prst="rect">
                <a:avLst/>
              </a:prstGeom>
              <a:ln w="3175">
                <a:solidFill>
                  <a:prstClr val="ltGray"/>
                </a:solidFill>
              </a:ln>
            </p:spPr>
          </p:pic>
        </mc:Fallback>
      </mc:AlternateContent>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800" y="1311136"/>
            <a:ext cx="2438400" cy="3657600"/>
          </a:xfrm>
          <a:prstGeom prst="rect">
            <a:avLst/>
          </a:prstGeom>
        </p:spPr>
      </p:pic>
    </p:spTree>
    <p:extLst>
      <p:ext uri="{BB962C8B-B14F-4D97-AF65-F5344CB8AC3E}">
        <p14:creationId xmlns:p14="http://schemas.microsoft.com/office/powerpoint/2010/main" val="156219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44" y="274320"/>
            <a:ext cx="8601456" cy="461665"/>
          </a:xfrm>
          <a:prstGeom prst="rect">
            <a:avLst/>
          </a:prstGeom>
          <a:noFill/>
        </p:spPr>
        <p:txBody>
          <a:bodyPr wrap="square" rtlCol="0">
            <a:spAutoFit/>
          </a:bodyPr>
          <a:lstStyle/>
          <a:p>
            <a:r>
              <a:rPr lang="en-US" sz="2400" b="1" dirty="0">
                <a:solidFill>
                  <a:prstClr val="white"/>
                </a:solidFill>
              </a:rPr>
              <a:t>Implementation Strategies/ Faith-Based Mechanisms / Materials</a:t>
            </a:r>
          </a:p>
        </p:txBody>
      </p:sp>
      <p:sp>
        <p:nvSpPr>
          <p:cNvPr id="3" name="TextBox 2"/>
          <p:cNvSpPr txBox="1"/>
          <p:nvPr/>
        </p:nvSpPr>
        <p:spPr>
          <a:xfrm>
            <a:off x="211468" y="838200"/>
            <a:ext cx="5486400" cy="369332"/>
          </a:xfrm>
          <a:prstGeom prst="rect">
            <a:avLst/>
          </a:prstGeom>
          <a:noFill/>
        </p:spPr>
        <p:txBody>
          <a:bodyPr wrap="square" rtlCol="0">
            <a:spAutoFit/>
          </a:bodyPr>
          <a:lstStyle/>
          <a:p>
            <a:r>
              <a:rPr lang="en-US" b="1" dirty="0">
                <a:solidFill>
                  <a:prstClr val="white"/>
                </a:solidFill>
              </a:rPr>
              <a:t>Policy/System Level / Advocacy Strategies </a:t>
            </a:r>
          </a:p>
        </p:txBody>
      </p:sp>
      <p:sp>
        <p:nvSpPr>
          <p:cNvPr id="5" name="Rectangle 4"/>
          <p:cNvSpPr/>
          <p:nvPr/>
        </p:nvSpPr>
        <p:spPr>
          <a:xfrm>
            <a:off x="211468" y="1309747"/>
            <a:ext cx="4893932" cy="5511765"/>
          </a:xfrm>
          <a:prstGeom prst="rect">
            <a:avLst/>
          </a:prstGeom>
        </p:spPr>
        <p:txBody>
          <a:bodyPr wrap="square">
            <a:spAutoFit/>
          </a:bodyPr>
          <a:lstStyle/>
          <a:p>
            <a:pPr>
              <a:lnSpc>
                <a:spcPct val="115000"/>
              </a:lnSpc>
              <a:spcAft>
                <a:spcPts val="1000"/>
              </a:spcAft>
            </a:pPr>
            <a:r>
              <a:rPr lang="en-GB"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Advocacy with religious groups: </a:t>
            </a: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Church of Central Africa Presbyterian (CCAP) and </a:t>
            </a:r>
            <a:r>
              <a:rPr lang="en-GB" dirty="0">
                <a:solidFill>
                  <a:schemeClr val="bg1"/>
                </a:solidFill>
              </a:rPr>
              <a:t>Malawi Interfaith AIDS Association (MIIA)</a:t>
            </a:r>
            <a:endParaRPr lang="en-US" dirty="0">
              <a:solidFill>
                <a:schemeClr val="bg1"/>
              </a:solidFill>
            </a:endParaRPr>
          </a:p>
          <a:p>
            <a:pPr marL="285750" indent="-285750">
              <a:lnSpc>
                <a:spcPct val="115000"/>
              </a:lnSpc>
              <a:spcAft>
                <a:spcPts val="1000"/>
              </a:spcAft>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revise training materials for Sunday school; and review the curriculum for theological college/department of universities. </a:t>
            </a:r>
          </a:p>
          <a:p>
            <a:pPr marL="285750" indent="-285750">
              <a:lnSpc>
                <a:spcPct val="115000"/>
              </a:lnSpc>
              <a:spcAft>
                <a:spcPts val="1000"/>
              </a:spcAft>
              <a:buFont typeface="Arial" panose="020B0604020202020204" pitchFamily="34" charset="0"/>
              <a:buChar char="•"/>
            </a:pPr>
            <a:r>
              <a:rPr lang="en-CA" dirty="0">
                <a:solidFill>
                  <a:schemeClr val="bg1"/>
                </a:solidFill>
              </a:rPr>
              <a:t>Prepare and distribute policy and program briefs on child rights and responsibilities</a:t>
            </a:r>
            <a:endParaRPr lang="en-US" dirty="0">
              <a:solidFill>
                <a:schemeClr val="bg1"/>
              </a:solidFill>
            </a:endParaRPr>
          </a:p>
          <a:p>
            <a:pPr marL="285750" indent="-285750">
              <a:lnSpc>
                <a:spcPct val="115000"/>
              </a:lnSpc>
              <a:spcAft>
                <a:spcPts val="1000"/>
              </a:spcAft>
              <a:buFont typeface="Arial" panose="020B0604020202020204" pitchFamily="34" charset="0"/>
              <a:buChar char="•"/>
            </a:pPr>
            <a:r>
              <a:rPr lang="en-CA" dirty="0">
                <a:solidFill>
                  <a:schemeClr val="bg1"/>
                </a:solidFill>
              </a:rPr>
              <a:t>Advocacy videos/documentaries for mass media</a:t>
            </a:r>
            <a:endParaRPr lang="en-US" dirty="0">
              <a:solidFill>
                <a:schemeClr val="bg1"/>
              </a:solidFill>
            </a:endParaRPr>
          </a:p>
          <a:p>
            <a:pPr marL="285750" indent="-285750">
              <a:lnSpc>
                <a:spcPct val="115000"/>
              </a:lnSpc>
              <a:spcAft>
                <a:spcPts val="1000"/>
              </a:spcAft>
              <a:buFont typeface="Arial" panose="020B0604020202020204" pitchFamily="34" charset="0"/>
              <a:buChar char="•"/>
            </a:pPr>
            <a:r>
              <a:rPr lang="en-CA" dirty="0">
                <a:solidFill>
                  <a:schemeClr val="bg1"/>
                </a:solidFill>
              </a:rPr>
              <a:t>Public declarations, signing of pledges, calls to actions, forming of children’s committees, inter-faith-donor forums</a:t>
            </a:r>
          </a:p>
          <a:p>
            <a:pPr marL="285750" indent="-285750">
              <a:lnSpc>
                <a:spcPct val="115000"/>
              </a:lnSpc>
              <a:spcAft>
                <a:spcPts val="1000"/>
              </a:spcAft>
              <a:buFont typeface="Arial" panose="020B0604020202020204" pitchFamily="34" charset="0"/>
              <a:buChar char="•"/>
            </a:pP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Issuance of Pastoral letters (a key advocacy tool for the faith community)</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8330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98278"/>
            <a:ext cx="8916988" cy="430887"/>
          </a:xfrm>
          <a:prstGeom prst="rect">
            <a:avLst/>
          </a:prstGeom>
          <a:noFill/>
        </p:spPr>
        <p:txBody>
          <a:bodyPr wrap="square" rtlCol="0">
            <a:spAutoFit/>
          </a:bodyPr>
          <a:lstStyle/>
          <a:p>
            <a:pPr algn="ctr"/>
            <a:r>
              <a:rPr lang="en-US" sz="2200" b="1" dirty="0">
                <a:solidFill>
                  <a:schemeClr val="bg1"/>
                </a:solidFill>
              </a:rPr>
              <a:t>Main Achievements / Results under the MIAA partnership  2012 -2014</a:t>
            </a:r>
          </a:p>
        </p:txBody>
      </p:sp>
      <p:sp>
        <p:nvSpPr>
          <p:cNvPr id="3" name="Rectangle 2"/>
          <p:cNvSpPr/>
          <p:nvPr/>
        </p:nvSpPr>
        <p:spPr>
          <a:xfrm>
            <a:off x="152400" y="838200"/>
            <a:ext cx="5029200" cy="5939831"/>
          </a:xfrm>
          <a:prstGeom prst="rect">
            <a:avLst/>
          </a:prstGeom>
        </p:spPr>
        <p:txBody>
          <a:bodyPr wrap="square">
            <a:spAutoFit/>
          </a:bodyPr>
          <a:lstStyle/>
          <a:p>
            <a:pPr marL="342900" marR="0" lvl="0" indent="-342900" algn="just">
              <a:lnSpc>
                <a:spcPct val="107000"/>
              </a:lnSpc>
              <a:spcBef>
                <a:spcPts val="0"/>
              </a:spcBef>
              <a:spcAft>
                <a:spcPts val="800"/>
              </a:spcAft>
              <a:buFont typeface="Symbol" panose="05050102010706020507" pitchFamily="18" charset="2"/>
              <a:buChar char=""/>
            </a:pPr>
            <a:r>
              <a:rPr lang="en-GB" dirty="0">
                <a:solidFill>
                  <a:schemeClr val="bg1"/>
                </a:solidFill>
                <a:latin typeface="Calibri Light" panose="020F0302020204030204" pitchFamily="34" charset="0"/>
                <a:ea typeface="Times New Roman" panose="02020603050405020304" pitchFamily="18" charset="0"/>
              </a:rPr>
              <a:t>275 child marriages were dissolved and 198 teen mothers enrolled back to schools. </a:t>
            </a:r>
            <a:endParaRPr lang="en-US" dirty="0">
              <a:solidFill>
                <a:schemeClr val="bg1"/>
              </a:solidFill>
            </a:endParaRPr>
          </a:p>
          <a:p>
            <a:pPr marL="342900" marR="0" lvl="0" indent="-342900" algn="just">
              <a:lnSpc>
                <a:spcPct val="107000"/>
              </a:lnSpc>
              <a:spcBef>
                <a:spcPts val="0"/>
              </a:spcBef>
              <a:spcAft>
                <a:spcPts val="800"/>
              </a:spcAft>
              <a:buFont typeface="Symbol" panose="05050102010706020507" pitchFamily="18" charset="2"/>
              <a:buChar char=""/>
            </a:pPr>
            <a:r>
              <a:rPr lang="en-GB" dirty="0">
                <a:solidFill>
                  <a:schemeClr val="bg1"/>
                </a:solidFill>
                <a:latin typeface="Calibri Light" panose="020F0302020204030204" pitchFamily="34" charset="0"/>
                <a:ea typeface="Times New Roman" panose="02020603050405020304" pitchFamily="18" charset="0"/>
              </a:rPr>
              <a:t>The targeted 50% reduction in marriages officiated in Churches/Mosques for girls below the age 18 years by attaining 74.4% reduction rate.</a:t>
            </a:r>
            <a:endParaRPr lang="en-US" dirty="0">
              <a:solidFill>
                <a:schemeClr val="bg1"/>
              </a:solidFill>
            </a:endParaRPr>
          </a:p>
          <a:p>
            <a:pPr marL="342900" marR="0" lvl="0" indent="-342900" algn="just">
              <a:lnSpc>
                <a:spcPct val="107000"/>
              </a:lnSpc>
              <a:spcBef>
                <a:spcPts val="0"/>
              </a:spcBef>
              <a:spcAft>
                <a:spcPts val="800"/>
              </a:spcAft>
              <a:buFont typeface="Symbol" panose="05050102010706020507" pitchFamily="18" charset="2"/>
              <a:buChar char=""/>
            </a:pPr>
            <a:r>
              <a:rPr lang="en-GB" dirty="0">
                <a:solidFill>
                  <a:schemeClr val="bg1"/>
                </a:solidFill>
                <a:latin typeface="Calibri Light" panose="020F0302020204030204" pitchFamily="34" charset="0"/>
                <a:ea typeface="Times New Roman" panose="02020603050405020304" pitchFamily="18" charset="0"/>
              </a:rPr>
              <a:t>Increase of reported cases of abuse to the Churches/Mosques by children and parents seeking support.</a:t>
            </a:r>
            <a:endParaRPr lang="en-US" dirty="0">
              <a:solidFill>
                <a:schemeClr val="bg1"/>
              </a:solidFill>
            </a:endParaRPr>
          </a:p>
          <a:p>
            <a:pPr marL="342900" marR="0" lvl="0" indent="-342900" algn="just">
              <a:lnSpc>
                <a:spcPct val="107000"/>
              </a:lnSpc>
              <a:spcBef>
                <a:spcPts val="0"/>
              </a:spcBef>
              <a:spcAft>
                <a:spcPts val="800"/>
              </a:spcAft>
              <a:buFont typeface="Symbol" panose="05050102010706020507" pitchFamily="18" charset="2"/>
              <a:buChar char=""/>
            </a:pPr>
            <a:r>
              <a:rPr lang="en-GB" dirty="0">
                <a:solidFill>
                  <a:schemeClr val="bg1"/>
                </a:solidFill>
                <a:latin typeface="Calibri Light" panose="020F0302020204030204" pitchFamily="34" charset="0"/>
                <a:ea typeface="Times New Roman" panose="02020603050405020304" pitchFamily="18" charset="0"/>
              </a:rPr>
              <a:t>Churches and Mosques have now experienced increase in recorded referrals to other child protection services from an initial 11% to 90%.</a:t>
            </a:r>
            <a:endParaRPr lang="en-US" dirty="0">
              <a:solidFill>
                <a:schemeClr val="bg1"/>
              </a:solidFill>
            </a:endParaRPr>
          </a:p>
          <a:p>
            <a:pPr marL="342900" marR="0" lvl="0" indent="-342900" algn="just">
              <a:lnSpc>
                <a:spcPct val="107000"/>
              </a:lnSpc>
              <a:spcBef>
                <a:spcPts val="0"/>
              </a:spcBef>
              <a:spcAft>
                <a:spcPts val="800"/>
              </a:spcAft>
              <a:buFont typeface="Symbol" panose="05050102010706020507" pitchFamily="18" charset="2"/>
              <a:buChar char=""/>
            </a:pPr>
            <a:r>
              <a:rPr lang="en-GB" dirty="0">
                <a:solidFill>
                  <a:schemeClr val="bg1"/>
                </a:solidFill>
                <a:latin typeface="Calibri Light" panose="020F0302020204030204" pitchFamily="34" charset="0"/>
                <a:ea typeface="Times New Roman" panose="02020603050405020304" pitchFamily="18" charset="0"/>
              </a:rPr>
              <a:t>88 GBV cases were reported to religious leaders for appropriate counselling and 52 cases were sent to Victim Support Units (VSUs).</a:t>
            </a:r>
            <a:endParaRPr lang="en-US" dirty="0">
              <a:solidFill>
                <a:schemeClr val="bg1"/>
              </a:solidFill>
            </a:endParaRPr>
          </a:p>
          <a:p>
            <a:pPr marL="342900" marR="0" lvl="0" indent="-342900" algn="just">
              <a:lnSpc>
                <a:spcPct val="107000"/>
              </a:lnSpc>
              <a:spcBef>
                <a:spcPts val="0"/>
              </a:spcBef>
              <a:spcAft>
                <a:spcPts val="800"/>
              </a:spcAft>
              <a:buFont typeface="Symbol" panose="05050102010706020507" pitchFamily="18" charset="2"/>
              <a:buChar char=""/>
            </a:pPr>
            <a:r>
              <a:rPr lang="en-GB" dirty="0">
                <a:solidFill>
                  <a:schemeClr val="bg1"/>
                </a:solidFill>
                <a:latin typeface="Calibri Light" panose="020F0302020204030204" pitchFamily="34" charset="0"/>
                <a:ea typeface="Times New Roman" panose="02020603050405020304" pitchFamily="18" charset="0"/>
              </a:rPr>
              <a:t>A total of 600 Churches/Mosques have adopted the Day of Prayer for Child Protection as an advocacy initiative within their congregations.</a:t>
            </a:r>
            <a:endParaRPr lang="en-US" dirty="0">
              <a:solidFill>
                <a:schemeClr val="bg1"/>
              </a:solidFill>
              <a:effectLst/>
            </a:endParaRPr>
          </a:p>
        </p:txBody>
      </p:sp>
    </p:spTree>
    <p:extLst>
      <p:ext uri="{BB962C8B-B14F-4D97-AF65-F5344CB8AC3E}">
        <p14:creationId xmlns:p14="http://schemas.microsoft.com/office/powerpoint/2010/main" val="2016160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431" y="0"/>
            <a:ext cx="3953256" cy="461665"/>
          </a:xfrm>
          <a:prstGeom prst="rect">
            <a:avLst/>
          </a:prstGeom>
          <a:noFill/>
        </p:spPr>
        <p:txBody>
          <a:bodyPr wrap="square" rtlCol="0">
            <a:spAutoFit/>
          </a:bodyPr>
          <a:lstStyle/>
          <a:p>
            <a:r>
              <a:rPr lang="en-US" sz="2400" b="1" dirty="0">
                <a:solidFill>
                  <a:schemeClr val="bg1"/>
                </a:solidFill>
              </a:rPr>
              <a:t>Main Challenges </a:t>
            </a:r>
          </a:p>
        </p:txBody>
      </p:sp>
      <p:graphicFrame>
        <p:nvGraphicFramePr>
          <p:cNvPr id="4" name="Table 3"/>
          <p:cNvGraphicFramePr>
            <a:graphicFrameLocks noGrp="1"/>
          </p:cNvGraphicFramePr>
          <p:nvPr>
            <p:extLst>
              <p:ext uri="{D42A27DB-BD31-4B8C-83A1-F6EECF244321}">
                <p14:modId xmlns:p14="http://schemas.microsoft.com/office/powerpoint/2010/main" val="517346197"/>
              </p:ext>
            </p:extLst>
          </p:nvPr>
        </p:nvGraphicFramePr>
        <p:xfrm>
          <a:off x="76200" y="461665"/>
          <a:ext cx="8991600" cy="6399638"/>
        </p:xfrm>
        <a:graphic>
          <a:graphicData uri="http://schemas.openxmlformats.org/drawingml/2006/table">
            <a:tbl>
              <a:tblPr/>
              <a:tblGrid>
                <a:gridCol w="1447800">
                  <a:extLst>
                    <a:ext uri="{9D8B030D-6E8A-4147-A177-3AD203B41FA5}">
                      <a16:colId xmlns:a16="http://schemas.microsoft.com/office/drawing/2014/main" val="20000"/>
                    </a:ext>
                  </a:extLst>
                </a:gridCol>
                <a:gridCol w="4143616">
                  <a:extLst>
                    <a:ext uri="{9D8B030D-6E8A-4147-A177-3AD203B41FA5}">
                      <a16:colId xmlns:a16="http://schemas.microsoft.com/office/drawing/2014/main" val="20001"/>
                    </a:ext>
                  </a:extLst>
                </a:gridCol>
                <a:gridCol w="3400184">
                  <a:extLst>
                    <a:ext uri="{9D8B030D-6E8A-4147-A177-3AD203B41FA5}">
                      <a16:colId xmlns:a16="http://schemas.microsoft.com/office/drawing/2014/main" val="20002"/>
                    </a:ext>
                  </a:extLst>
                </a:gridCol>
              </a:tblGrid>
              <a:tr h="341562">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dirty="0">
                          <a:ln>
                            <a:noFill/>
                          </a:ln>
                          <a:solidFill>
                            <a:srgbClr val="FFFFFF"/>
                          </a:solidFill>
                          <a:effectLst/>
                          <a:latin typeface="Calibri" charset="0"/>
                          <a:ea typeface="MS PGothic" charset="-128"/>
                        </a:rPr>
                        <a:t>Type</a:t>
                      </a:r>
                      <a:endParaRPr kumimoji="0" lang="en-US" altLang="en-US" sz="1600" b="1" i="0" u="none" strike="noStrike" cap="none" normalizeH="0" baseline="0" dirty="0">
                        <a:ln>
                          <a:noFill/>
                        </a:ln>
                        <a:solidFill>
                          <a:srgbClr val="FFFFFF"/>
                        </a:solidFill>
                        <a:effectLst/>
                        <a:latin typeface="Arial"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dirty="0">
                          <a:ln>
                            <a:noFill/>
                          </a:ln>
                          <a:solidFill>
                            <a:srgbClr val="FFFFFF"/>
                          </a:solidFill>
                          <a:effectLst/>
                          <a:latin typeface="Calibri" charset="0"/>
                          <a:ea typeface="MS PGothic" charset="-128"/>
                        </a:rPr>
                        <a:t>Issue</a:t>
                      </a:r>
                      <a:endParaRPr kumimoji="0" lang="en-US" altLang="en-US" sz="1600" b="1" i="0" u="none" strike="noStrike" cap="none" normalizeH="0" baseline="0" dirty="0">
                        <a:ln>
                          <a:noFill/>
                        </a:ln>
                        <a:solidFill>
                          <a:srgbClr val="FFFFFF"/>
                        </a:solidFill>
                        <a:effectLst/>
                        <a:latin typeface="Arial"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dirty="0">
                          <a:ln>
                            <a:noFill/>
                          </a:ln>
                          <a:solidFill>
                            <a:srgbClr val="FFFFFF"/>
                          </a:solidFill>
                          <a:effectLst/>
                          <a:latin typeface="Calibri" charset="0"/>
                          <a:ea typeface="MS PGothic" charset="-128"/>
                        </a:rPr>
                        <a:t>Attempts to Address</a:t>
                      </a:r>
                      <a:endParaRPr kumimoji="0" lang="en-US" altLang="en-US" sz="1600" b="1" i="0" u="none" strike="noStrike" cap="none" normalizeH="0" baseline="0" dirty="0">
                        <a:ln>
                          <a:noFill/>
                        </a:ln>
                        <a:solidFill>
                          <a:srgbClr val="FFFFFF"/>
                        </a:solidFill>
                        <a:effectLst/>
                        <a:latin typeface="Arial"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13829">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dirty="0">
                          <a:ln>
                            <a:noFill/>
                          </a:ln>
                          <a:solidFill>
                            <a:schemeClr val="bg1"/>
                          </a:solidFill>
                          <a:effectLst/>
                          <a:latin typeface="Calibri" charset="0"/>
                          <a:ea typeface="MS PGothic" charset="-128"/>
                        </a:rPr>
                        <a:t>Political</a:t>
                      </a:r>
                      <a:endParaRPr kumimoji="0" lang="en-US" altLang="en-US" sz="1600" b="1" i="0" u="none" strike="noStrike" cap="none" normalizeH="0" baseline="0" dirty="0">
                        <a:ln>
                          <a:noFill/>
                        </a:ln>
                        <a:solidFill>
                          <a:schemeClr val="bg1"/>
                        </a:solidFill>
                        <a:effectLst/>
                        <a:latin typeface="Arial"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lvl1pPr defTabSz="457200">
                        <a:lnSpc>
                          <a:spcPct val="90000"/>
                        </a:lnSpc>
                        <a:spcBef>
                          <a:spcPts val="1000"/>
                        </a:spcBef>
                        <a:buFont typeface="Arial" charset="0"/>
                        <a:defRPr sz="2400">
                          <a:solidFill>
                            <a:schemeClr val="tx1"/>
                          </a:solidFill>
                          <a:latin typeface="Calibri" charset="0"/>
                          <a:ea typeface="MS PGothic" charset="-128"/>
                        </a:defRPr>
                      </a:lvl1pPr>
                      <a:lvl2pPr marL="742950" indent="-285750" defTabSz="457200">
                        <a:lnSpc>
                          <a:spcPct val="90000"/>
                        </a:lnSpc>
                        <a:spcBef>
                          <a:spcPts val="500"/>
                        </a:spcBef>
                        <a:buFont typeface="Arial" charset="0"/>
                        <a:defRPr sz="2000">
                          <a:solidFill>
                            <a:schemeClr val="tx1"/>
                          </a:solidFill>
                          <a:latin typeface="Calibri" charset="0"/>
                          <a:ea typeface="MS PGothic" charset="-128"/>
                        </a:defRPr>
                      </a:lvl2pPr>
                      <a:lvl3pPr marL="1143000" indent="-228600" defTabSz="457200">
                        <a:lnSpc>
                          <a:spcPct val="90000"/>
                        </a:lnSpc>
                        <a:spcBef>
                          <a:spcPts val="500"/>
                        </a:spcBef>
                        <a:buFont typeface="Arial" charset="0"/>
                        <a:defRPr>
                          <a:solidFill>
                            <a:schemeClr val="tx1"/>
                          </a:solidFill>
                          <a:latin typeface="Calibri" charset="0"/>
                          <a:ea typeface="MS PGothic" charset="-128"/>
                        </a:defRPr>
                      </a:lvl3pPr>
                      <a:lvl4pPr marL="1600200" indent="-228600" defTabSz="457200">
                        <a:lnSpc>
                          <a:spcPct val="90000"/>
                        </a:lnSpc>
                        <a:spcBef>
                          <a:spcPts val="500"/>
                        </a:spcBef>
                        <a:buFont typeface="Arial" charset="0"/>
                        <a:defRPr>
                          <a:solidFill>
                            <a:schemeClr val="tx1"/>
                          </a:solidFill>
                          <a:latin typeface="Calibri" charset="0"/>
                          <a:ea typeface="MS PGothic" charset="-128"/>
                        </a:defRPr>
                      </a:lvl4pPr>
                      <a:lvl5pPr marL="2057400" indent="-228600" defTabSz="457200">
                        <a:lnSpc>
                          <a:spcPct val="90000"/>
                        </a:lnSpc>
                        <a:spcBef>
                          <a:spcPts val="500"/>
                        </a:spcBef>
                        <a:buFont typeface="Arial" charset="0"/>
                        <a:defRPr>
                          <a:solidFill>
                            <a:schemeClr val="tx1"/>
                          </a:solidFill>
                          <a:latin typeface="Calibri" charset="0"/>
                          <a:ea typeface="MS PGothic" charset="-128"/>
                        </a:defRPr>
                      </a:lvl5pPr>
                      <a:lvl6pPr marL="25146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285750" marR="0" lvl="0" indent="-285750" algn="l" defTabSz="457200" rtl="0" eaLnBrk="1" fontAlgn="base" latinLnBrk="0" hangingPunct="1">
                        <a:lnSpc>
                          <a:spcPct val="115000"/>
                        </a:lnSpc>
                        <a:spcBef>
                          <a:spcPct val="0"/>
                        </a:spcBef>
                        <a:spcAft>
                          <a:spcPts val="1000"/>
                        </a:spcAft>
                        <a:buClrTx/>
                        <a:buSzTx/>
                        <a:buFont typeface="Arial" panose="020B0604020202020204" pitchFamily="34" charset="0"/>
                        <a:buChar char="•"/>
                        <a:tabLst/>
                        <a:defRPr/>
                      </a:pPr>
                      <a:r>
                        <a:rPr lang="en-US" altLang="en-US" sz="1600" kern="1200" dirty="0">
                          <a:solidFill>
                            <a:schemeClr val="tx1"/>
                          </a:solidFill>
                          <a:effectLst/>
                          <a:latin typeface="Calibri" charset="0"/>
                          <a:ea typeface="MS PGothic" charset="-128"/>
                          <a:cs typeface="+mn-cs"/>
                        </a:rPr>
                        <a:t>Limited</a:t>
                      </a:r>
                      <a:r>
                        <a:rPr lang="en-US" altLang="en-US" sz="1600" kern="1200" baseline="0" dirty="0">
                          <a:solidFill>
                            <a:schemeClr val="tx1"/>
                          </a:solidFill>
                          <a:effectLst/>
                          <a:latin typeface="Calibri" charset="0"/>
                          <a:ea typeface="MS PGothic" charset="-128"/>
                          <a:cs typeface="+mn-cs"/>
                        </a:rPr>
                        <a:t> evidence on faith engagement in SBCC</a:t>
                      </a:r>
                      <a:r>
                        <a:rPr lang="en-US" altLang="en-US" sz="1600" kern="1200" dirty="0">
                          <a:solidFill>
                            <a:schemeClr val="tx1"/>
                          </a:solidFill>
                          <a:effectLst/>
                          <a:latin typeface="Calibri" charset="0"/>
                          <a:ea typeface="MS PGothic" charset="-128"/>
                          <a:cs typeface="+mn-cs"/>
                        </a:rPr>
                        <a:t> </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285750" marR="0" lvl="0" indent="-285750" algn="l" defTabSz="914400" rtl="0" eaLnBrk="1" fontAlgn="base" latinLnBrk="0" hangingPunct="1">
                        <a:lnSpc>
                          <a:spcPct val="115000"/>
                        </a:lnSpc>
                        <a:spcBef>
                          <a:spcPct val="0"/>
                        </a:spcBef>
                        <a:spcAft>
                          <a:spcPts val="100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Calibri" charset="0"/>
                          <a:ea typeface="MS PGothic" charset="-128"/>
                        </a:rPr>
                        <a:t>National capacity development assessment on SBCC conducted. </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2483471">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dirty="0">
                          <a:ln>
                            <a:noFill/>
                          </a:ln>
                          <a:solidFill>
                            <a:schemeClr val="bg1"/>
                          </a:solidFill>
                          <a:effectLst/>
                          <a:latin typeface="Calibri" charset="0"/>
                          <a:ea typeface="MS PGothic" charset="-128"/>
                        </a:rPr>
                        <a:t>Organizational</a:t>
                      </a:r>
                      <a:endParaRPr kumimoji="0" lang="en-US" altLang="en-US" sz="1600" b="1" i="0" u="none" strike="noStrike" cap="none" normalizeH="0" baseline="0" dirty="0">
                        <a:ln>
                          <a:noFill/>
                        </a:ln>
                        <a:solidFill>
                          <a:schemeClr val="bg1"/>
                        </a:solidFill>
                        <a:effectLst/>
                        <a:latin typeface="Arial"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lvl1pPr defTabSz="457200">
                        <a:lnSpc>
                          <a:spcPct val="90000"/>
                        </a:lnSpc>
                        <a:spcBef>
                          <a:spcPts val="1000"/>
                        </a:spcBef>
                        <a:buFont typeface="Arial" charset="0"/>
                        <a:defRPr sz="2400">
                          <a:solidFill>
                            <a:schemeClr val="tx1"/>
                          </a:solidFill>
                          <a:latin typeface="Calibri" charset="0"/>
                          <a:ea typeface="MS PGothic" charset="-128"/>
                        </a:defRPr>
                      </a:lvl1pPr>
                      <a:lvl2pPr marL="742950" indent="-285750" defTabSz="457200">
                        <a:lnSpc>
                          <a:spcPct val="90000"/>
                        </a:lnSpc>
                        <a:spcBef>
                          <a:spcPts val="500"/>
                        </a:spcBef>
                        <a:buFont typeface="Arial" charset="0"/>
                        <a:defRPr sz="2000">
                          <a:solidFill>
                            <a:schemeClr val="tx1"/>
                          </a:solidFill>
                          <a:latin typeface="Calibri" charset="0"/>
                          <a:ea typeface="MS PGothic" charset="-128"/>
                        </a:defRPr>
                      </a:lvl2pPr>
                      <a:lvl3pPr marL="1143000" indent="-228600" defTabSz="457200">
                        <a:lnSpc>
                          <a:spcPct val="90000"/>
                        </a:lnSpc>
                        <a:spcBef>
                          <a:spcPts val="500"/>
                        </a:spcBef>
                        <a:buFont typeface="Arial" charset="0"/>
                        <a:defRPr>
                          <a:solidFill>
                            <a:schemeClr val="tx1"/>
                          </a:solidFill>
                          <a:latin typeface="Calibri" charset="0"/>
                          <a:ea typeface="MS PGothic" charset="-128"/>
                        </a:defRPr>
                      </a:lvl3pPr>
                      <a:lvl4pPr marL="1600200" indent="-228600" defTabSz="457200">
                        <a:lnSpc>
                          <a:spcPct val="90000"/>
                        </a:lnSpc>
                        <a:spcBef>
                          <a:spcPts val="500"/>
                        </a:spcBef>
                        <a:buFont typeface="Arial" charset="0"/>
                        <a:defRPr>
                          <a:solidFill>
                            <a:schemeClr val="tx1"/>
                          </a:solidFill>
                          <a:latin typeface="Calibri" charset="0"/>
                          <a:ea typeface="MS PGothic" charset="-128"/>
                        </a:defRPr>
                      </a:lvl4pPr>
                      <a:lvl5pPr marL="2057400" indent="-228600" defTabSz="457200">
                        <a:lnSpc>
                          <a:spcPct val="90000"/>
                        </a:lnSpc>
                        <a:spcBef>
                          <a:spcPts val="500"/>
                        </a:spcBef>
                        <a:buFont typeface="Arial" charset="0"/>
                        <a:defRPr>
                          <a:solidFill>
                            <a:schemeClr val="tx1"/>
                          </a:solidFill>
                          <a:latin typeface="Calibri" charset="0"/>
                          <a:ea typeface="MS PGothic" charset="-128"/>
                        </a:defRPr>
                      </a:lvl5pPr>
                      <a:lvl6pPr marL="25146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285750" lvl="0" indent="-285750">
                        <a:buFont typeface="Arial" panose="020B0604020202020204" pitchFamily="34" charset="0"/>
                        <a:buChar char="•"/>
                      </a:pPr>
                      <a:r>
                        <a:rPr lang="en-GB" sz="1600" kern="1200" dirty="0">
                          <a:solidFill>
                            <a:schemeClr val="tx1"/>
                          </a:solidFill>
                          <a:effectLst/>
                          <a:latin typeface="Calibri" charset="0"/>
                          <a:ea typeface="MS PGothic" charset="-128"/>
                          <a:cs typeface="+mn-cs"/>
                        </a:rPr>
                        <a:t>Despite</a:t>
                      </a:r>
                      <a:r>
                        <a:rPr lang="en-GB" sz="1600" kern="1200" baseline="0" dirty="0">
                          <a:solidFill>
                            <a:schemeClr val="tx1"/>
                          </a:solidFill>
                          <a:effectLst/>
                          <a:latin typeface="Calibri" charset="0"/>
                          <a:ea typeface="MS PGothic" charset="-128"/>
                          <a:cs typeface="+mn-cs"/>
                        </a:rPr>
                        <a:t> the launch, limited funding to roll out mainstreaming of child protection within the faith community </a:t>
                      </a:r>
                      <a:r>
                        <a:rPr lang="en-GB" sz="1600" kern="1200" baseline="0" dirty="0" err="1">
                          <a:solidFill>
                            <a:schemeClr val="tx1"/>
                          </a:solidFill>
                          <a:effectLst/>
                          <a:latin typeface="Calibri" charset="0"/>
                          <a:ea typeface="MS PGothic" charset="-128"/>
                          <a:cs typeface="+mn-cs"/>
                        </a:rPr>
                        <a:t>i.e</a:t>
                      </a:r>
                      <a:r>
                        <a:rPr lang="en-GB" sz="1600" kern="1200" baseline="0" dirty="0">
                          <a:solidFill>
                            <a:schemeClr val="tx1"/>
                          </a:solidFill>
                          <a:effectLst/>
                          <a:latin typeface="Calibri" charset="0"/>
                          <a:ea typeface="MS PGothic" charset="-128"/>
                          <a:cs typeface="+mn-cs"/>
                        </a:rPr>
                        <a:t> pre-service curriculums</a:t>
                      </a:r>
                      <a:endParaRPr lang="en-GB" sz="1600" kern="1200" dirty="0">
                        <a:solidFill>
                          <a:schemeClr val="tx1"/>
                        </a:solidFill>
                        <a:effectLst/>
                        <a:latin typeface="Calibri" charset="0"/>
                        <a:ea typeface="MS PGothic" charset="-128"/>
                        <a:cs typeface="+mn-cs"/>
                      </a:endParaRPr>
                    </a:p>
                    <a:p>
                      <a:pPr marL="285750" lvl="0" indent="-285750">
                        <a:buFont typeface="Arial" panose="020B0604020202020204" pitchFamily="34" charset="0"/>
                        <a:buChar char="•"/>
                      </a:pPr>
                      <a:r>
                        <a:rPr lang="en-GB" sz="1600" kern="1200" dirty="0">
                          <a:solidFill>
                            <a:schemeClr val="tx1"/>
                          </a:solidFill>
                          <a:effectLst/>
                          <a:latin typeface="Calibri" charset="0"/>
                          <a:ea typeface="MS PGothic" charset="-128"/>
                          <a:cs typeface="+mn-cs"/>
                        </a:rPr>
                        <a:t>Limited capacity of FBOs to mainstream messages into religious ceremonies. </a:t>
                      </a:r>
                      <a:endParaRPr lang="en-US" sz="1600" kern="1200" dirty="0">
                        <a:solidFill>
                          <a:schemeClr val="tx1"/>
                        </a:solidFill>
                        <a:effectLst/>
                        <a:latin typeface="Calibri" charset="0"/>
                        <a:ea typeface="MS PGothic" charset="-128"/>
                        <a:cs typeface="+mn-cs"/>
                      </a:endParaRPr>
                    </a:p>
                    <a:p>
                      <a:pPr marL="285750" indent="-285750">
                        <a:buFont typeface="Arial" panose="020B0604020202020204" pitchFamily="34" charset="0"/>
                        <a:buChar char="•"/>
                      </a:pPr>
                      <a:r>
                        <a:rPr lang="en-CA" sz="1600" kern="1200" dirty="0">
                          <a:solidFill>
                            <a:schemeClr val="tx1"/>
                          </a:solidFill>
                          <a:effectLst/>
                          <a:latin typeface="Calibri" charset="0"/>
                          <a:ea typeface="MS PGothic" charset="-128"/>
                          <a:cs typeface="+mn-cs"/>
                        </a:rPr>
                        <a:t>Some churches/mosques are strong and resisting to change due to prevalence culture over religion. </a:t>
                      </a:r>
                      <a:endParaRPr lang="en-US" altLang="en-US" sz="1600" kern="1200" dirty="0">
                        <a:solidFill>
                          <a:schemeClr val="tx1"/>
                        </a:solidFill>
                        <a:effectLst/>
                        <a:latin typeface="Calibri" charset="0"/>
                        <a:ea typeface="MS PGothic" charset="-128"/>
                        <a:cs typeface="+mn-cs"/>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285750" marR="0" lvl="0" indent="-285750" algn="l" defTabSz="914400" rtl="0" eaLnBrk="1" fontAlgn="base" latinLnBrk="0" hangingPunct="1">
                        <a:lnSpc>
                          <a:spcPct val="115000"/>
                        </a:lnSpc>
                        <a:spcBef>
                          <a:spcPct val="0"/>
                        </a:spcBef>
                        <a:spcAft>
                          <a:spcPts val="100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Calibri" charset="0"/>
                          <a:ea typeface="MS PGothic" charset="-128"/>
                        </a:rPr>
                        <a:t>Development and revision of teaching manuals/curriculums. </a:t>
                      </a:r>
                    </a:p>
                    <a:p>
                      <a:pPr marL="285750" marR="0" lvl="0" indent="-285750" algn="l" defTabSz="914400" rtl="0" eaLnBrk="1" fontAlgn="base" latinLnBrk="0" hangingPunct="1">
                        <a:lnSpc>
                          <a:spcPct val="115000"/>
                        </a:lnSpc>
                        <a:spcBef>
                          <a:spcPct val="0"/>
                        </a:spcBef>
                        <a:spcAft>
                          <a:spcPts val="100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Calibri" charset="0"/>
                          <a:ea typeface="MS PGothic" charset="-128"/>
                        </a:rPr>
                        <a:t>Series/continued capacity development of religious institutions. </a:t>
                      </a:r>
                    </a:p>
                    <a:p>
                      <a:pPr marL="285750" marR="0" lvl="0" indent="-285750" algn="l" defTabSz="914400" rtl="0" eaLnBrk="1" fontAlgn="base" latinLnBrk="0" hangingPunct="1">
                        <a:lnSpc>
                          <a:spcPct val="115000"/>
                        </a:lnSpc>
                        <a:spcBef>
                          <a:spcPct val="0"/>
                        </a:spcBef>
                        <a:spcAft>
                          <a:spcPts val="100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Calibri" charset="0"/>
                          <a:ea typeface="MS PGothic" charset="-128"/>
                        </a:rPr>
                        <a:t>Series of face to face discussions and consultations on religious values vs cultural values.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1155299">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dirty="0">
                          <a:ln>
                            <a:noFill/>
                          </a:ln>
                          <a:solidFill>
                            <a:schemeClr val="bg1"/>
                          </a:solidFill>
                          <a:effectLst/>
                          <a:latin typeface="Calibri" charset="0"/>
                          <a:ea typeface="MS PGothic" charset="-128"/>
                        </a:rPr>
                        <a:t>Logistical</a:t>
                      </a:r>
                      <a:endParaRPr kumimoji="0" lang="en-US" altLang="en-US" sz="1600" b="1" i="0" u="none" strike="noStrike" cap="none" normalizeH="0" baseline="0" dirty="0">
                        <a:ln>
                          <a:noFill/>
                        </a:ln>
                        <a:solidFill>
                          <a:schemeClr val="bg1"/>
                        </a:solidFill>
                        <a:effectLst/>
                        <a:latin typeface="Arial"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285750" marR="0" lvl="0" indent="-285750" algn="l" defTabSz="914400" rtl="0" eaLnBrk="1" fontAlgn="base" latinLnBrk="0" hangingPunct="1">
                        <a:lnSpc>
                          <a:spcPct val="115000"/>
                        </a:lnSpc>
                        <a:spcBef>
                          <a:spcPct val="0"/>
                        </a:spcBef>
                        <a:spcAft>
                          <a:spcPts val="1000"/>
                        </a:spcAft>
                        <a:buClrTx/>
                        <a:buSzTx/>
                        <a:buFont typeface="Arial" panose="020B0604020202020204" pitchFamily="34" charset="0"/>
                        <a:buChar char="•"/>
                        <a:tabLst/>
                        <a:defRPr/>
                      </a:pPr>
                      <a:r>
                        <a:rPr lang="en-US" sz="1600" kern="1200" dirty="0">
                          <a:solidFill>
                            <a:schemeClr val="tx1"/>
                          </a:solidFill>
                          <a:effectLst/>
                          <a:latin typeface="Calibri" charset="0"/>
                          <a:ea typeface="MS PGothic" charset="-128"/>
                          <a:cs typeface="+mn-cs"/>
                        </a:rPr>
                        <a:t>limited support to coordination structures</a:t>
                      </a:r>
                      <a:r>
                        <a:rPr lang="en-US" sz="1600" kern="1200" baseline="0" dirty="0">
                          <a:solidFill>
                            <a:schemeClr val="tx1"/>
                          </a:solidFill>
                          <a:effectLst/>
                          <a:latin typeface="Calibri" charset="0"/>
                          <a:ea typeface="MS PGothic" charset="-128"/>
                          <a:cs typeface="+mn-cs"/>
                        </a:rPr>
                        <a:t> that support child protection work</a:t>
                      </a:r>
                      <a:endParaRPr lang="en-US" sz="1600" kern="1200" dirty="0">
                        <a:solidFill>
                          <a:schemeClr val="tx1"/>
                        </a:solidFill>
                        <a:effectLst/>
                        <a:latin typeface="Calibri" charset="0"/>
                        <a:ea typeface="MS PGothic" charset="-128"/>
                        <a:cs typeface="+mn-cs"/>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285750" marR="0" lvl="0" indent="-285750" algn="l" defTabSz="914400" rtl="0" eaLnBrk="1" fontAlgn="base" latinLnBrk="0" hangingPunct="1">
                        <a:lnSpc>
                          <a:spcPct val="115000"/>
                        </a:lnSpc>
                        <a:spcBef>
                          <a:spcPct val="0"/>
                        </a:spcBef>
                        <a:spcAft>
                          <a:spcPts val="100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Calibri" charset="0"/>
                          <a:ea typeface="MS PGothic" charset="-128"/>
                        </a:rPr>
                        <a:t>UN Joint Programme on Girls’ Education engages traditional and religious structures to support CP work as well.</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1573574">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dirty="0">
                          <a:ln>
                            <a:noFill/>
                          </a:ln>
                          <a:solidFill>
                            <a:schemeClr val="bg1"/>
                          </a:solidFill>
                          <a:effectLst/>
                          <a:latin typeface="Calibri" charset="0"/>
                          <a:ea typeface="MS PGothic" charset="-128"/>
                        </a:rPr>
                        <a:t>Other</a:t>
                      </a:r>
                      <a:endParaRPr kumimoji="0" lang="en-US" altLang="en-US" sz="1600" b="1" i="0" u="none" strike="noStrike" cap="none" normalizeH="0" baseline="0" dirty="0">
                        <a:ln>
                          <a:noFill/>
                        </a:ln>
                        <a:solidFill>
                          <a:schemeClr val="bg1"/>
                        </a:solidFill>
                        <a:effectLst/>
                        <a:latin typeface="Arial"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75B6"/>
                    </a:solidFill>
                  </a:tcPr>
                </a:tc>
                <a:tc>
                  <a:txBody>
                    <a:bodyPr/>
                    <a:lstStyle>
                      <a:lvl1pPr defTabSz="457200">
                        <a:lnSpc>
                          <a:spcPct val="90000"/>
                        </a:lnSpc>
                        <a:spcBef>
                          <a:spcPts val="1000"/>
                        </a:spcBef>
                        <a:buFont typeface="Arial" charset="0"/>
                        <a:defRPr sz="2400">
                          <a:solidFill>
                            <a:schemeClr val="tx1"/>
                          </a:solidFill>
                          <a:latin typeface="Calibri" charset="0"/>
                          <a:ea typeface="MS PGothic" charset="-128"/>
                        </a:defRPr>
                      </a:lvl1pPr>
                      <a:lvl2pPr marL="742950" indent="-285750" defTabSz="457200">
                        <a:lnSpc>
                          <a:spcPct val="90000"/>
                        </a:lnSpc>
                        <a:spcBef>
                          <a:spcPts val="500"/>
                        </a:spcBef>
                        <a:buFont typeface="Arial" charset="0"/>
                        <a:defRPr sz="2000">
                          <a:solidFill>
                            <a:schemeClr val="tx1"/>
                          </a:solidFill>
                          <a:latin typeface="Calibri" charset="0"/>
                          <a:ea typeface="MS PGothic" charset="-128"/>
                        </a:defRPr>
                      </a:lvl2pPr>
                      <a:lvl3pPr marL="1143000" indent="-228600" defTabSz="457200">
                        <a:lnSpc>
                          <a:spcPct val="90000"/>
                        </a:lnSpc>
                        <a:spcBef>
                          <a:spcPts val="500"/>
                        </a:spcBef>
                        <a:buFont typeface="Arial" charset="0"/>
                        <a:defRPr>
                          <a:solidFill>
                            <a:schemeClr val="tx1"/>
                          </a:solidFill>
                          <a:latin typeface="Calibri" charset="0"/>
                          <a:ea typeface="MS PGothic" charset="-128"/>
                        </a:defRPr>
                      </a:lvl3pPr>
                      <a:lvl4pPr marL="1600200" indent="-228600" defTabSz="457200">
                        <a:lnSpc>
                          <a:spcPct val="90000"/>
                        </a:lnSpc>
                        <a:spcBef>
                          <a:spcPts val="500"/>
                        </a:spcBef>
                        <a:buFont typeface="Arial" charset="0"/>
                        <a:defRPr>
                          <a:solidFill>
                            <a:schemeClr val="tx1"/>
                          </a:solidFill>
                          <a:latin typeface="Calibri" charset="0"/>
                          <a:ea typeface="MS PGothic" charset="-128"/>
                        </a:defRPr>
                      </a:lvl4pPr>
                      <a:lvl5pPr marL="2057400" indent="-228600" defTabSz="457200">
                        <a:lnSpc>
                          <a:spcPct val="90000"/>
                        </a:lnSpc>
                        <a:spcBef>
                          <a:spcPts val="500"/>
                        </a:spcBef>
                        <a:buFont typeface="Arial" charset="0"/>
                        <a:defRPr>
                          <a:solidFill>
                            <a:schemeClr val="tx1"/>
                          </a:solidFill>
                          <a:latin typeface="Calibri" charset="0"/>
                          <a:ea typeface="MS PGothic" charset="-128"/>
                        </a:defRPr>
                      </a:lvl5pPr>
                      <a:lvl6pPr marL="25146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defTabSz="4572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285750" marR="0" lvl="0" indent="-285750" algn="l" defTabSz="4572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600" kern="1200" dirty="0">
                          <a:solidFill>
                            <a:schemeClr val="tx1"/>
                          </a:solidFill>
                          <a:effectLst/>
                          <a:latin typeface="Calibri" charset="0"/>
                          <a:ea typeface="MS PGothic" charset="-128"/>
                          <a:cs typeface="+mn-cs"/>
                        </a:rPr>
                        <a:t>There</a:t>
                      </a:r>
                      <a:r>
                        <a:rPr lang="en-US" sz="1600" kern="1200" baseline="0" dirty="0">
                          <a:solidFill>
                            <a:schemeClr val="tx1"/>
                          </a:solidFill>
                          <a:effectLst/>
                          <a:latin typeface="Calibri" charset="0"/>
                          <a:ea typeface="MS PGothic" charset="-128"/>
                          <a:cs typeface="+mn-cs"/>
                        </a:rPr>
                        <a:t> is n</a:t>
                      </a:r>
                      <a:r>
                        <a:rPr lang="en-US" sz="1600" kern="1200" dirty="0">
                          <a:solidFill>
                            <a:schemeClr val="tx1"/>
                          </a:solidFill>
                          <a:effectLst/>
                          <a:latin typeface="Calibri" charset="0"/>
                          <a:ea typeface="MS PGothic" charset="-128"/>
                          <a:cs typeface="+mn-cs"/>
                        </a:rPr>
                        <a:t>eed for capacity building of faith leaders and the faith structures for children.</a:t>
                      </a:r>
                    </a:p>
                    <a:p>
                      <a:pPr marL="285750" marR="0" lvl="0" indent="-285750" algn="l" defTabSz="4572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600" kern="1200" dirty="0">
                          <a:solidFill>
                            <a:schemeClr val="tx1"/>
                          </a:solidFill>
                          <a:effectLst/>
                          <a:latin typeface="Calibri" charset="0"/>
                          <a:ea typeface="MS PGothic" charset="-128"/>
                          <a:cs typeface="+mn-cs"/>
                        </a:rPr>
                        <a:t>Girls withdrawn from marriages are often not provided with support to remain in schools.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charset="0"/>
                        <a:defRPr sz="2400">
                          <a:solidFill>
                            <a:schemeClr val="tx1"/>
                          </a:solidFill>
                          <a:latin typeface="Calibri" charset="0"/>
                          <a:ea typeface="MS PGothic" charset="-128"/>
                        </a:defRPr>
                      </a:lvl1pPr>
                      <a:lvl2pPr marL="742950" indent="-285750">
                        <a:lnSpc>
                          <a:spcPct val="90000"/>
                        </a:lnSpc>
                        <a:spcBef>
                          <a:spcPts val="500"/>
                        </a:spcBef>
                        <a:buFont typeface="Arial" charset="0"/>
                        <a:defRPr sz="2000">
                          <a:solidFill>
                            <a:schemeClr val="tx1"/>
                          </a:solidFill>
                          <a:latin typeface="Calibri" charset="0"/>
                          <a:ea typeface="MS PGothic" charset="-128"/>
                        </a:defRPr>
                      </a:lvl2pPr>
                      <a:lvl3pPr marL="1143000" indent="-228600">
                        <a:lnSpc>
                          <a:spcPct val="90000"/>
                        </a:lnSpc>
                        <a:spcBef>
                          <a:spcPts val="500"/>
                        </a:spcBef>
                        <a:buFont typeface="Arial" charset="0"/>
                        <a:defRPr>
                          <a:solidFill>
                            <a:schemeClr val="tx1"/>
                          </a:solidFill>
                          <a:latin typeface="Calibri" charset="0"/>
                          <a:ea typeface="MS PGothic" charset="-128"/>
                        </a:defRPr>
                      </a:lvl3pPr>
                      <a:lvl4pPr marL="1600200" indent="-228600">
                        <a:lnSpc>
                          <a:spcPct val="90000"/>
                        </a:lnSpc>
                        <a:spcBef>
                          <a:spcPts val="500"/>
                        </a:spcBef>
                        <a:buFont typeface="Arial" charset="0"/>
                        <a:defRPr>
                          <a:solidFill>
                            <a:schemeClr val="tx1"/>
                          </a:solidFill>
                          <a:latin typeface="Calibri" charset="0"/>
                          <a:ea typeface="MS PGothic" charset="-128"/>
                        </a:defRPr>
                      </a:lvl4pPr>
                      <a:lvl5pPr marL="2057400" indent="-228600">
                        <a:lnSpc>
                          <a:spcPct val="90000"/>
                        </a:lnSpc>
                        <a:spcBef>
                          <a:spcPts val="500"/>
                        </a:spcBef>
                        <a:buFont typeface="Arial" charset="0"/>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a:solidFill>
                            <a:schemeClr val="tx1"/>
                          </a:solidFill>
                          <a:latin typeface="Calibri" charset="0"/>
                          <a:ea typeface="MS PGothic" charset="-128"/>
                        </a:defRPr>
                      </a:lvl9pPr>
                    </a:lstStyle>
                    <a:p>
                      <a:pPr marL="285750" marR="0" lvl="0" indent="-285750" algn="l" defTabSz="914400" rtl="0" eaLnBrk="1" fontAlgn="base" latinLnBrk="0" hangingPunct="1">
                        <a:lnSpc>
                          <a:spcPct val="115000"/>
                        </a:lnSpc>
                        <a:spcBef>
                          <a:spcPct val="0"/>
                        </a:spcBef>
                        <a:spcAft>
                          <a:spcPts val="100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Calibri" charset="0"/>
                          <a:ea typeface="MS PGothic" charset="-128"/>
                        </a:rPr>
                        <a:t>Capacity building is ongoing with MIAA for religious leaders. </a:t>
                      </a:r>
                    </a:p>
                    <a:p>
                      <a:pPr marL="285750" marR="0" lvl="0" indent="-285750" algn="l" defTabSz="914400" rtl="0" eaLnBrk="1" fontAlgn="base" latinLnBrk="0" hangingPunct="1">
                        <a:lnSpc>
                          <a:spcPct val="115000"/>
                        </a:lnSpc>
                        <a:spcBef>
                          <a:spcPct val="0"/>
                        </a:spcBef>
                        <a:spcAft>
                          <a:spcPts val="100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Calibri" charset="0"/>
                          <a:ea typeface="MS PGothic" charset="-128"/>
                        </a:rPr>
                        <a:t>Media Houses are engaged to end child marriages. </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31153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p:cNvSpPr txBox="1">
            <a:spLocks noChangeArrowheads="1"/>
          </p:cNvSpPr>
          <p:nvPr/>
        </p:nvSpPr>
        <p:spPr bwMode="auto">
          <a:xfrm>
            <a:off x="238125" y="76200"/>
            <a:ext cx="5095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sz="2400" b="1" dirty="0">
                <a:solidFill>
                  <a:schemeClr val="bg1"/>
                </a:solidFill>
              </a:rPr>
              <a:t>Key Lessons Learned</a:t>
            </a:r>
          </a:p>
        </p:txBody>
      </p:sp>
      <p:sp>
        <p:nvSpPr>
          <p:cNvPr id="67587" name="TextBox 2"/>
          <p:cNvSpPr txBox="1">
            <a:spLocks noChangeArrowheads="1"/>
          </p:cNvSpPr>
          <p:nvPr/>
        </p:nvSpPr>
        <p:spPr bwMode="auto">
          <a:xfrm>
            <a:off x="238124" y="432628"/>
            <a:ext cx="4791076"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dirty="0">
                <a:solidFill>
                  <a:schemeClr val="bg1">
                    <a:lumMod val="95000"/>
                  </a:schemeClr>
                </a:solidFill>
              </a:rPr>
              <a:t>Most of the Faith Groups in Malawi have adopted and adapted the Child Protection paradigms in their activities.</a:t>
            </a:r>
          </a:p>
          <a:p>
            <a:pPr eaLnBrk="1" hangingPunct="1"/>
            <a:endParaRPr lang="en-US" altLang="en-US" dirty="0">
              <a:solidFill>
                <a:schemeClr val="bg1">
                  <a:lumMod val="95000"/>
                </a:schemeClr>
              </a:solidFill>
            </a:endParaRPr>
          </a:p>
          <a:p>
            <a:pPr eaLnBrk="1" hangingPunct="1"/>
            <a:r>
              <a:rPr lang="en-US" altLang="en-US" dirty="0">
                <a:solidFill>
                  <a:schemeClr val="bg1">
                    <a:lumMod val="95000"/>
                  </a:schemeClr>
                </a:solidFill>
              </a:rPr>
              <a:t>Influential religious champions are  corporative in Child Protection, Gender and Behaviour Change Interventions</a:t>
            </a:r>
          </a:p>
          <a:p>
            <a:pPr eaLnBrk="1" hangingPunct="1"/>
            <a:endParaRPr lang="en-US" altLang="en-US" dirty="0">
              <a:solidFill>
                <a:schemeClr val="bg1">
                  <a:lumMod val="95000"/>
                </a:schemeClr>
              </a:solidFill>
            </a:endParaRPr>
          </a:p>
          <a:p>
            <a:pPr eaLnBrk="1" hangingPunct="1"/>
            <a:r>
              <a:rPr lang="en-US" altLang="en-US" dirty="0">
                <a:solidFill>
                  <a:schemeClr val="bg1">
                    <a:lumMod val="95000"/>
                  </a:schemeClr>
                </a:solidFill>
              </a:rPr>
              <a:t>The Government of Malawi’s political will has enhanced a positive impact on various issues regarding behaviour change</a:t>
            </a:r>
          </a:p>
          <a:p>
            <a:endParaRPr lang="en-US" dirty="0">
              <a:solidFill>
                <a:schemeClr val="bg1">
                  <a:lumMod val="95000"/>
                </a:schemeClr>
              </a:solidFill>
            </a:endParaRPr>
          </a:p>
          <a:p>
            <a:r>
              <a:rPr lang="en-US" dirty="0">
                <a:solidFill>
                  <a:schemeClr val="bg1">
                    <a:lumMod val="95000"/>
                  </a:schemeClr>
                </a:solidFill>
              </a:rPr>
              <a:t>The amendment of the constitution on the age of the child and age of marriage and the harmonization of the other pieces of legislation following the constitution amendment.</a:t>
            </a:r>
          </a:p>
          <a:p>
            <a:pPr eaLnBrk="1" hangingPunct="1"/>
            <a:endParaRPr lang="en-US" altLang="en-US" dirty="0">
              <a:solidFill>
                <a:schemeClr val="bg1"/>
              </a:solidFill>
            </a:endParaRPr>
          </a:p>
          <a:p>
            <a:pPr eaLnBrk="1" hangingPunct="1"/>
            <a:r>
              <a:rPr lang="en-US" altLang="en-US" dirty="0">
                <a:solidFill>
                  <a:schemeClr val="bg1"/>
                </a:solidFill>
              </a:rPr>
              <a:t>In Malawi the churches are easy and open to work with Religious champions are also easy and open to work with especially if their church has endorsed their activities.</a:t>
            </a:r>
            <a:endParaRPr lang="en-US" altLang="en-US" dirty="0"/>
          </a:p>
        </p:txBody>
      </p:sp>
    </p:spTree>
    <p:extLst>
      <p:ext uri="{BB962C8B-B14F-4D97-AF65-F5344CB8AC3E}">
        <p14:creationId xmlns:p14="http://schemas.microsoft.com/office/powerpoint/2010/main" val="2145553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04"/>
            <a:ext cx="8839200" cy="1200329"/>
          </a:xfrm>
          <a:prstGeom prst="rect">
            <a:avLst/>
          </a:prstGeom>
          <a:noFill/>
        </p:spPr>
        <p:txBody>
          <a:bodyPr wrap="square" rtlCol="0">
            <a:spAutoFit/>
          </a:bodyPr>
          <a:lstStyle/>
          <a:p>
            <a:r>
              <a:rPr lang="en-US" sz="2400" b="1" dirty="0">
                <a:solidFill>
                  <a:schemeClr val="bg1"/>
                </a:solidFill>
              </a:rPr>
              <a:t>FUTURE PLANS </a:t>
            </a:r>
          </a:p>
          <a:p>
            <a:r>
              <a:rPr lang="en-US" sz="2400" b="1" dirty="0">
                <a:solidFill>
                  <a:schemeClr val="bg1"/>
                </a:solidFill>
              </a:rPr>
              <a:t>for Expanding Strengthening, Scaling-Up or Sustaining Engagement </a:t>
            </a:r>
          </a:p>
          <a:p>
            <a:r>
              <a:rPr lang="en-US" sz="2400" b="1" dirty="0">
                <a:solidFill>
                  <a:schemeClr val="bg1"/>
                </a:solidFill>
              </a:rPr>
              <a:t>on Faith for Social and Behaviour Change </a:t>
            </a:r>
          </a:p>
        </p:txBody>
      </p:sp>
      <p:graphicFrame>
        <p:nvGraphicFramePr>
          <p:cNvPr id="7" name="Diagram 6"/>
          <p:cNvGraphicFramePr/>
          <p:nvPr>
            <p:extLst>
              <p:ext uri="{D42A27DB-BD31-4B8C-83A1-F6EECF244321}">
                <p14:modId xmlns:p14="http://schemas.microsoft.com/office/powerpoint/2010/main" val="1806950106"/>
              </p:ext>
            </p:extLst>
          </p:nvPr>
        </p:nvGraphicFramePr>
        <p:xfrm>
          <a:off x="304800" y="12954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36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9" y="-86008"/>
            <a:ext cx="2820387" cy="461665"/>
          </a:xfrm>
          <a:prstGeom prst="rect">
            <a:avLst/>
          </a:prstGeom>
          <a:noFill/>
        </p:spPr>
        <p:txBody>
          <a:bodyPr wrap="none" rtlCol="0">
            <a:spAutoFit/>
          </a:bodyPr>
          <a:lstStyle/>
          <a:p>
            <a:r>
              <a:rPr lang="en-US" sz="2400" b="1" dirty="0">
                <a:solidFill>
                  <a:schemeClr val="bg1"/>
                </a:solidFill>
                <a:latin typeface="Franklin Gothic Book" charset="0"/>
                <a:ea typeface="Franklin Gothic Book" charset="0"/>
                <a:cs typeface="Franklin Gothic Book" charset="0"/>
              </a:rPr>
              <a:t>Country</a:t>
            </a:r>
            <a:r>
              <a:rPr lang="en-US" sz="2400" b="1" dirty="0">
                <a:solidFill>
                  <a:schemeClr val="bg1"/>
                </a:solidFill>
                <a:latin typeface="Franklin Gothic Heavy" charset="0"/>
                <a:ea typeface="Franklin Gothic Heavy" charset="0"/>
                <a:cs typeface="Franklin Gothic Heavy" charset="0"/>
              </a:rPr>
              <a:t> </a:t>
            </a:r>
            <a:r>
              <a:rPr lang="en-US" sz="2400" b="1" dirty="0">
                <a:solidFill>
                  <a:schemeClr val="bg1"/>
                </a:solidFill>
                <a:latin typeface="Franklin Gothic Book" charset="0"/>
                <a:ea typeface="Franklin Gothic Book" charset="0"/>
                <a:cs typeface="Franklin Gothic Book" charset="0"/>
              </a:rPr>
              <a:t>Background</a:t>
            </a:r>
          </a:p>
        </p:txBody>
      </p:sp>
      <p:cxnSp>
        <p:nvCxnSpPr>
          <p:cNvPr id="6" name="Straight Connector 5"/>
          <p:cNvCxnSpPr/>
          <p:nvPr/>
        </p:nvCxnSpPr>
        <p:spPr>
          <a:xfrm flipH="1">
            <a:off x="36617" y="3358167"/>
            <a:ext cx="9107382" cy="4611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05735" y="311358"/>
            <a:ext cx="0" cy="654664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23201" y="366564"/>
            <a:ext cx="9134213" cy="1818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89296" y="323159"/>
            <a:ext cx="3810000" cy="369332"/>
          </a:xfrm>
          <a:prstGeom prst="rect">
            <a:avLst/>
          </a:prstGeom>
          <a:noFill/>
        </p:spPr>
        <p:txBody>
          <a:bodyPr wrap="square" rtlCol="0">
            <a:spAutoFit/>
          </a:bodyPr>
          <a:lstStyle/>
          <a:p>
            <a:r>
              <a:rPr lang="en-US" dirty="0">
                <a:solidFill>
                  <a:schemeClr val="bg1"/>
                </a:solidFill>
              </a:rPr>
              <a:t>Demographic Information</a:t>
            </a:r>
          </a:p>
        </p:txBody>
      </p:sp>
      <p:sp>
        <p:nvSpPr>
          <p:cNvPr id="66" name="TextBox 65"/>
          <p:cNvSpPr txBox="1"/>
          <p:nvPr/>
        </p:nvSpPr>
        <p:spPr>
          <a:xfrm>
            <a:off x="5057000" y="467032"/>
            <a:ext cx="3810000" cy="369332"/>
          </a:xfrm>
          <a:prstGeom prst="rect">
            <a:avLst/>
          </a:prstGeom>
          <a:noFill/>
        </p:spPr>
        <p:txBody>
          <a:bodyPr wrap="square" rtlCol="0">
            <a:spAutoFit/>
          </a:bodyPr>
          <a:lstStyle/>
          <a:p>
            <a:r>
              <a:rPr lang="en-US" dirty="0">
                <a:solidFill>
                  <a:schemeClr val="bg1"/>
                </a:solidFill>
              </a:rPr>
              <a:t>Major Issues Facing Country / Children</a:t>
            </a:r>
          </a:p>
        </p:txBody>
      </p:sp>
      <p:sp>
        <p:nvSpPr>
          <p:cNvPr id="68" name="TextBox 67"/>
          <p:cNvSpPr txBox="1"/>
          <p:nvPr/>
        </p:nvSpPr>
        <p:spPr>
          <a:xfrm>
            <a:off x="23201" y="3404279"/>
            <a:ext cx="3969655" cy="646331"/>
          </a:xfrm>
          <a:prstGeom prst="rect">
            <a:avLst/>
          </a:prstGeom>
          <a:noFill/>
        </p:spPr>
        <p:txBody>
          <a:bodyPr wrap="square" rtlCol="0">
            <a:spAutoFit/>
          </a:bodyPr>
          <a:lstStyle/>
          <a:p>
            <a:r>
              <a:rPr lang="en-US" dirty="0">
                <a:solidFill>
                  <a:schemeClr val="bg1"/>
                </a:solidFill>
              </a:rPr>
              <a:t>Key Behavioral and Socio-Cultural </a:t>
            </a:r>
          </a:p>
          <a:p>
            <a:r>
              <a:rPr lang="en-US" dirty="0">
                <a:solidFill>
                  <a:schemeClr val="bg1"/>
                </a:solidFill>
              </a:rPr>
              <a:t>Issues</a:t>
            </a:r>
          </a:p>
        </p:txBody>
      </p:sp>
      <p:sp>
        <p:nvSpPr>
          <p:cNvPr id="71" name="TextBox 70"/>
          <p:cNvSpPr txBox="1"/>
          <p:nvPr/>
        </p:nvSpPr>
        <p:spPr>
          <a:xfrm>
            <a:off x="5963629" y="3358167"/>
            <a:ext cx="2799372" cy="553998"/>
          </a:xfrm>
          <a:prstGeom prst="rect">
            <a:avLst/>
          </a:prstGeom>
          <a:noFill/>
        </p:spPr>
        <p:txBody>
          <a:bodyPr wrap="square" rtlCol="0">
            <a:spAutoFit/>
          </a:bodyPr>
          <a:lstStyle/>
          <a:p>
            <a:pPr algn="ctr"/>
            <a:r>
              <a:rPr lang="en-US" dirty="0">
                <a:solidFill>
                  <a:schemeClr val="bg1"/>
                </a:solidFill>
              </a:rPr>
              <a:t>Existing Research </a:t>
            </a:r>
          </a:p>
          <a:p>
            <a:pPr algn="ctr"/>
            <a:endParaRPr lang="en-US" sz="1200" dirty="0">
              <a:solidFill>
                <a:schemeClr val="bg1"/>
              </a:solidFill>
            </a:endParaRPr>
          </a:p>
        </p:txBody>
      </p:sp>
      <p:sp>
        <p:nvSpPr>
          <p:cNvPr id="3" name="TextBox 2"/>
          <p:cNvSpPr txBox="1"/>
          <p:nvPr/>
        </p:nvSpPr>
        <p:spPr>
          <a:xfrm>
            <a:off x="5943600" y="3542779"/>
            <a:ext cx="3124200" cy="434000"/>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8090" y="1747805"/>
            <a:ext cx="1410701" cy="2548793"/>
          </a:xfrm>
          <a:prstGeom prst="rect">
            <a:avLst/>
          </a:prstGeom>
        </p:spPr>
      </p:pic>
      <p:sp>
        <p:nvSpPr>
          <p:cNvPr id="16" name="TextBox 15"/>
          <p:cNvSpPr txBox="1"/>
          <p:nvPr/>
        </p:nvSpPr>
        <p:spPr>
          <a:xfrm>
            <a:off x="18697" y="715329"/>
            <a:ext cx="3657601" cy="2462213"/>
          </a:xfrm>
          <a:prstGeom prst="rect">
            <a:avLst/>
          </a:prstGeom>
          <a:noFill/>
        </p:spPr>
        <p:txBody>
          <a:bodyPr wrap="square" rtlCol="0">
            <a:spAutoFit/>
          </a:bodyPr>
          <a:lstStyle/>
          <a:p>
            <a:pPr marL="285750" indent="-285750">
              <a:buFont typeface="Arial" panose="020B0604020202020204" pitchFamily="34" charset="0"/>
              <a:buChar char="•"/>
            </a:pPr>
            <a:r>
              <a:rPr lang="en-US" sz="1400" b="1" dirty="0">
                <a:solidFill>
                  <a:schemeClr val="bg1"/>
                </a:solidFill>
              </a:rPr>
              <a:t>Population: 19 million </a:t>
            </a:r>
            <a:r>
              <a:rPr lang="en-US" sz="1400" b="1" dirty="0">
                <a:solidFill>
                  <a:schemeClr val="bg1"/>
                </a:solidFill>
                <a:latin typeface="+mj-lt"/>
              </a:rPr>
              <a:t>people. </a:t>
            </a:r>
            <a:r>
              <a:rPr lang="en-GB" sz="1400" b="1" dirty="0">
                <a:solidFill>
                  <a:schemeClr val="bg1"/>
                </a:solidFill>
                <a:latin typeface="+mj-lt"/>
              </a:rPr>
              <a:t>54 % is under the age of 18.</a:t>
            </a:r>
            <a:r>
              <a:rPr lang="en-US" sz="1400" b="1" dirty="0">
                <a:solidFill>
                  <a:schemeClr val="bg1"/>
                </a:solidFill>
                <a:latin typeface="+mj-lt"/>
              </a:rPr>
              <a:t>  </a:t>
            </a:r>
          </a:p>
          <a:p>
            <a:pPr marL="285750" indent="-285750">
              <a:buFont typeface="Arial" panose="020B0604020202020204" pitchFamily="34" charset="0"/>
              <a:buChar char="•"/>
            </a:pPr>
            <a:r>
              <a:rPr lang="en-US" sz="1400" b="1" dirty="0">
                <a:solidFill>
                  <a:schemeClr val="bg1"/>
                </a:solidFill>
              </a:rPr>
              <a:t>Geographic features: </a:t>
            </a:r>
            <a:r>
              <a:rPr lang="en-GB" sz="1400" dirty="0">
                <a:solidFill>
                  <a:schemeClr val="bg1"/>
                </a:solidFill>
                <a:latin typeface="+mj-lt"/>
              </a:rPr>
              <a:t>28 districts, 4 cities and clustered into three Regions (Northern, Central and Southern) </a:t>
            </a:r>
          </a:p>
          <a:p>
            <a:pPr marL="285750" indent="-285750">
              <a:buFont typeface="Arial" panose="020B0604020202020204" pitchFamily="34" charset="0"/>
              <a:buChar char="•"/>
            </a:pPr>
            <a:r>
              <a:rPr lang="en-US" sz="1400" b="1" dirty="0">
                <a:solidFill>
                  <a:schemeClr val="bg1"/>
                </a:solidFill>
              </a:rPr>
              <a:t>Economic profile:  </a:t>
            </a:r>
            <a:r>
              <a:rPr lang="en-US" sz="1400" dirty="0">
                <a:solidFill>
                  <a:schemeClr val="bg1"/>
                </a:solidFill>
                <a:latin typeface="+mj-lt"/>
              </a:rPr>
              <a:t>GDP 300 per capita. HDI  170 out of 188 . </a:t>
            </a:r>
          </a:p>
          <a:p>
            <a:pPr marL="285750" indent="-285750">
              <a:buFont typeface="Arial" panose="020B0604020202020204" pitchFamily="34" charset="0"/>
              <a:buChar char="•"/>
            </a:pPr>
            <a:r>
              <a:rPr lang="en-US" sz="1400" b="1" dirty="0">
                <a:solidFill>
                  <a:schemeClr val="bg1"/>
                </a:solidFill>
              </a:rPr>
              <a:t>Social profile</a:t>
            </a:r>
            <a:r>
              <a:rPr lang="en-US" sz="1400" dirty="0">
                <a:solidFill>
                  <a:schemeClr val="bg1"/>
                </a:solidFill>
              </a:rPr>
              <a:t>: 65.75% (72.99% male. 58.64% female) of adults can read and write. 75.06% is the youth literacy rate.</a:t>
            </a:r>
          </a:p>
          <a:p>
            <a:pPr marL="285750" indent="-285750">
              <a:buFont typeface="Arial" panose="020B0604020202020204" pitchFamily="34" charset="0"/>
              <a:buChar char="•"/>
            </a:pPr>
            <a:endParaRPr lang="en-US" sz="1400" b="1" dirty="0">
              <a:solidFill>
                <a:schemeClr val="bg1"/>
              </a:solidFill>
              <a:latin typeface="+mj-lt"/>
            </a:endParaRPr>
          </a:p>
        </p:txBody>
      </p:sp>
      <p:sp>
        <p:nvSpPr>
          <p:cNvPr id="10" name="Rectangle 1"/>
          <p:cNvSpPr>
            <a:spLocks noChangeArrowheads="1"/>
          </p:cNvSpPr>
          <p:nvPr/>
        </p:nvSpPr>
        <p:spPr bwMode="auto">
          <a:xfrm>
            <a:off x="3200400" y="3852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p:cNvSpPr/>
          <p:nvPr/>
        </p:nvSpPr>
        <p:spPr>
          <a:xfrm>
            <a:off x="5318179" y="3830310"/>
            <a:ext cx="3751120" cy="2062103"/>
          </a:xfrm>
          <a:prstGeom prst="rect">
            <a:avLst/>
          </a:prstGeom>
        </p:spPr>
        <p:txBody>
          <a:bodyPr wrap="square">
            <a:spAutoFit/>
          </a:bodyPr>
          <a:lstStyle/>
          <a:p>
            <a:pPr marL="285750" indent="-285750">
              <a:buFont typeface="Arial" panose="020B0604020202020204" pitchFamily="34" charset="0"/>
              <a:buChar char="•"/>
            </a:pPr>
            <a:r>
              <a:rPr lang="en-GB" sz="1600" dirty="0">
                <a:solidFill>
                  <a:schemeClr val="bg1"/>
                </a:solidFill>
                <a:latin typeface="Calibri Light" panose="020F0302020204030204" pitchFamily="34" charset="0"/>
              </a:rPr>
              <a:t>Formative study on VAC in Malawi.</a:t>
            </a:r>
          </a:p>
          <a:p>
            <a:pPr marL="285750" indent="-285750">
              <a:buFont typeface="Arial" panose="020B0604020202020204" pitchFamily="34" charset="0"/>
              <a:buChar char="•"/>
            </a:pPr>
            <a:r>
              <a:rPr lang="en-GB" sz="1600" dirty="0">
                <a:solidFill>
                  <a:schemeClr val="bg1"/>
                </a:solidFill>
                <a:latin typeface="Calibri Light" panose="020F0302020204030204" pitchFamily="34" charset="0"/>
              </a:rPr>
              <a:t>DHS 2015-2016</a:t>
            </a:r>
            <a:endParaRPr lang="en-US" sz="1600" dirty="0">
              <a:solidFill>
                <a:schemeClr val="bg1"/>
              </a:solidFill>
            </a:endParaRPr>
          </a:p>
          <a:p>
            <a:pPr marL="285750" indent="-285750">
              <a:buFont typeface="Arial" panose="020B0604020202020204" pitchFamily="34" charset="0"/>
              <a:buChar char="•"/>
            </a:pPr>
            <a:r>
              <a:rPr lang="en-GB" sz="1600" dirty="0">
                <a:solidFill>
                  <a:schemeClr val="bg1"/>
                </a:solidFill>
                <a:latin typeface="Calibri Light" panose="020F0302020204030204" pitchFamily="34" charset="0"/>
              </a:rPr>
              <a:t>Community dialogues on children’s rights. </a:t>
            </a:r>
          </a:p>
          <a:p>
            <a:pPr marL="285750" indent="-285750">
              <a:buFont typeface="Arial" panose="020B0604020202020204" pitchFamily="34" charset="0"/>
              <a:buChar char="•"/>
            </a:pPr>
            <a:r>
              <a:rPr lang="en-GB" sz="1600" dirty="0">
                <a:solidFill>
                  <a:schemeClr val="bg1"/>
                </a:solidFill>
                <a:latin typeface="Calibri Light" panose="020F0302020204030204" pitchFamily="34" charset="0"/>
              </a:rPr>
              <a:t>Situation analysis of children in Malawi.</a:t>
            </a:r>
          </a:p>
          <a:p>
            <a:pPr marL="285750" indent="-285750">
              <a:buFont typeface="Arial" panose="020B0604020202020204" pitchFamily="34" charset="0"/>
              <a:buChar char="•"/>
            </a:pPr>
            <a:r>
              <a:rPr lang="en-GB" sz="1600" dirty="0">
                <a:solidFill>
                  <a:schemeClr val="bg1"/>
                </a:solidFill>
                <a:latin typeface="Calibri Light" panose="020F0302020204030204" pitchFamily="34" charset="0"/>
              </a:rPr>
              <a:t>Study on child marriages</a:t>
            </a:r>
          </a:p>
          <a:p>
            <a:pPr marL="285750" indent="-285750">
              <a:buFont typeface="Arial" panose="020B0604020202020204" pitchFamily="34" charset="0"/>
              <a:buChar char="•"/>
            </a:pPr>
            <a:r>
              <a:rPr lang="en-US" sz="1600" dirty="0">
                <a:solidFill>
                  <a:schemeClr val="bg1"/>
                </a:solidFill>
                <a:latin typeface="+mj-lt"/>
              </a:rPr>
              <a:t>Study on Violence against Children and Young Women of 2013</a:t>
            </a:r>
            <a:endParaRPr lang="en-GB" sz="1600" dirty="0">
              <a:solidFill>
                <a:schemeClr val="bg1"/>
              </a:solidFill>
              <a:latin typeface="+mj-lt"/>
            </a:endParaRPr>
          </a:p>
        </p:txBody>
      </p:sp>
      <p:sp>
        <p:nvSpPr>
          <p:cNvPr id="14" name="Rectangle 13"/>
          <p:cNvSpPr/>
          <p:nvPr/>
        </p:nvSpPr>
        <p:spPr>
          <a:xfrm>
            <a:off x="35203" y="4006701"/>
            <a:ext cx="4396399" cy="2062103"/>
          </a:xfrm>
          <a:prstGeom prst="rect">
            <a:avLst/>
          </a:prstGeom>
        </p:spPr>
        <p:txBody>
          <a:bodyPr wrap="square">
            <a:spAutoFit/>
          </a:bodyPr>
          <a:lstStyle/>
          <a:p>
            <a:pPr marL="285750" indent="-285750">
              <a:buFont typeface="Arial" panose="020B0604020202020204" pitchFamily="34" charset="0"/>
              <a:buChar char="•"/>
            </a:pPr>
            <a:r>
              <a:rPr lang="en-US" sz="1600" dirty="0">
                <a:solidFill>
                  <a:schemeClr val="bg1"/>
                </a:solidFill>
                <a:latin typeface="+mj-lt"/>
              </a:rPr>
              <a:t>Healthy seeking practices (IYCF, nutrition)</a:t>
            </a:r>
          </a:p>
          <a:p>
            <a:pPr marL="285750" indent="-285750">
              <a:buFont typeface="Arial" panose="020B0604020202020204" pitchFamily="34" charset="0"/>
              <a:buChar char="•"/>
            </a:pPr>
            <a:r>
              <a:rPr lang="en-US" sz="1600" dirty="0">
                <a:solidFill>
                  <a:schemeClr val="bg1"/>
                </a:solidFill>
                <a:latin typeface="+mj-lt"/>
              </a:rPr>
              <a:t>Creating  protective family environment (responsible parenting) </a:t>
            </a:r>
          </a:p>
          <a:p>
            <a:pPr marL="285750" indent="-285750">
              <a:buFont typeface="Arial" panose="020B0604020202020204" pitchFamily="34" charset="0"/>
              <a:buChar char="•"/>
            </a:pPr>
            <a:r>
              <a:rPr lang="en-US" sz="1600" dirty="0">
                <a:solidFill>
                  <a:schemeClr val="bg1"/>
                </a:solidFill>
                <a:latin typeface="+mj-lt"/>
              </a:rPr>
              <a:t>Violence Against Children (VAC) - sexual, physical and emotional.</a:t>
            </a:r>
          </a:p>
          <a:p>
            <a:pPr marL="285750" indent="-285750">
              <a:buFont typeface="Arial" panose="020B0604020202020204" pitchFamily="34" charset="0"/>
              <a:buChar char="•"/>
            </a:pPr>
            <a:r>
              <a:rPr lang="en-US" sz="1600" dirty="0">
                <a:solidFill>
                  <a:schemeClr val="bg1"/>
                </a:solidFill>
                <a:latin typeface="+mj-lt"/>
              </a:rPr>
              <a:t>Child Marriages and early pregnancy.</a:t>
            </a:r>
          </a:p>
          <a:p>
            <a:pPr marL="285750" indent="-285750">
              <a:buFont typeface="Arial" panose="020B0604020202020204" pitchFamily="34" charset="0"/>
              <a:buChar char="•"/>
            </a:pPr>
            <a:r>
              <a:rPr lang="en-US" sz="1600" dirty="0">
                <a:solidFill>
                  <a:schemeClr val="bg1"/>
                </a:solidFill>
                <a:latin typeface="+mj-lt"/>
              </a:rPr>
              <a:t>Education enrolment and keeping girls in school </a:t>
            </a:r>
          </a:p>
          <a:p>
            <a:pPr marL="285750" indent="-285750">
              <a:buFont typeface="Arial" panose="020B0604020202020204" pitchFamily="34" charset="0"/>
              <a:buChar char="•"/>
            </a:pPr>
            <a:r>
              <a:rPr lang="en-US" sz="1600" dirty="0">
                <a:solidFill>
                  <a:schemeClr val="bg1"/>
                </a:solidFill>
                <a:latin typeface="+mj-lt"/>
              </a:rPr>
              <a:t>HIV and AIDS among young people </a:t>
            </a:r>
          </a:p>
        </p:txBody>
      </p:sp>
      <p:sp>
        <p:nvSpPr>
          <p:cNvPr id="24" name="Rectangle 23"/>
          <p:cNvSpPr/>
          <p:nvPr/>
        </p:nvSpPr>
        <p:spPr>
          <a:xfrm>
            <a:off x="5131689" y="918646"/>
            <a:ext cx="4025725" cy="2062103"/>
          </a:xfrm>
          <a:prstGeom prst="rect">
            <a:avLst/>
          </a:prstGeom>
        </p:spPr>
        <p:txBody>
          <a:bodyPr wrap="square">
            <a:spAutoFit/>
          </a:bodyPr>
          <a:lstStyle/>
          <a:p>
            <a:pPr marL="285750" indent="-285750">
              <a:buFont typeface="Arial" panose="020B0604020202020204" pitchFamily="34" charset="0"/>
              <a:buChar char="•"/>
            </a:pPr>
            <a:r>
              <a:rPr lang="en-GB" sz="1600" dirty="0">
                <a:solidFill>
                  <a:schemeClr val="bg1"/>
                </a:solidFill>
                <a:latin typeface="Calibri Light" panose="020F0302020204030204" pitchFamily="34" charset="0"/>
              </a:rPr>
              <a:t>63% of children are multi dimensionally poor</a:t>
            </a:r>
          </a:p>
          <a:p>
            <a:pPr marL="285750" indent="-285750">
              <a:buFont typeface="Arial" panose="020B0604020202020204" pitchFamily="34" charset="0"/>
              <a:buChar char="•"/>
            </a:pPr>
            <a:r>
              <a:rPr lang="en-GB" sz="1600" dirty="0">
                <a:solidFill>
                  <a:schemeClr val="bg1"/>
                </a:solidFill>
                <a:latin typeface="Calibri Light" panose="020F0302020204030204" pitchFamily="34" charset="0"/>
              </a:rPr>
              <a:t>Climate change (droughts, floods)</a:t>
            </a:r>
          </a:p>
          <a:p>
            <a:pPr marL="285750" indent="-285750">
              <a:buFont typeface="Arial" panose="020B0604020202020204" pitchFamily="34" charset="0"/>
              <a:buChar char="•"/>
            </a:pPr>
            <a:r>
              <a:rPr lang="en-GB" sz="1600" dirty="0">
                <a:solidFill>
                  <a:schemeClr val="bg1"/>
                </a:solidFill>
                <a:latin typeface="Calibri Light" panose="020F0302020204030204" pitchFamily="34" charset="0"/>
              </a:rPr>
              <a:t>2.8 per cent population growth per annum</a:t>
            </a:r>
          </a:p>
          <a:p>
            <a:pPr marL="285750" indent="-285750">
              <a:buFont typeface="Arial" panose="020B0604020202020204" pitchFamily="34" charset="0"/>
              <a:buChar char="•"/>
            </a:pPr>
            <a:r>
              <a:rPr lang="en-GB" sz="1600" dirty="0">
                <a:solidFill>
                  <a:schemeClr val="bg1"/>
                </a:solidFill>
                <a:latin typeface="Calibri Light" panose="020F0302020204030204" pitchFamily="34" charset="0"/>
              </a:rPr>
              <a:t>85% of population is rural 15% is urban</a:t>
            </a:r>
          </a:p>
          <a:p>
            <a:pPr marL="285750" indent="-285750">
              <a:buFont typeface="Arial" panose="020B0604020202020204" pitchFamily="34" charset="0"/>
              <a:buChar char="•"/>
            </a:pPr>
            <a:r>
              <a:rPr lang="en-GB" sz="1600" dirty="0">
                <a:solidFill>
                  <a:schemeClr val="bg1"/>
                </a:solidFill>
                <a:latin typeface="Calibri Light" panose="020F0302020204030204" pitchFamily="34" charset="0"/>
              </a:rPr>
              <a:t>Harmful social norms, religious beliefs and practices</a:t>
            </a:r>
          </a:p>
          <a:p>
            <a:endParaRPr lang="en-GB" sz="16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1335000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55083"/>
            <a:ext cx="4258056" cy="584775"/>
          </a:xfrm>
          <a:prstGeom prst="rect">
            <a:avLst/>
          </a:prstGeom>
          <a:noFill/>
        </p:spPr>
        <p:txBody>
          <a:bodyPr wrap="square" rtlCol="0">
            <a:spAutoFit/>
          </a:bodyPr>
          <a:lstStyle/>
          <a:p>
            <a:pPr algn="ctr"/>
            <a:r>
              <a:rPr lang="en-US" sz="3200" b="1" dirty="0">
                <a:solidFill>
                  <a:schemeClr val="bg1"/>
                </a:solidFill>
              </a:rPr>
              <a:t>Religious Context</a:t>
            </a:r>
          </a:p>
        </p:txBody>
      </p:sp>
      <p:graphicFrame>
        <p:nvGraphicFramePr>
          <p:cNvPr id="8" name="Content Placeholder 4"/>
          <p:cNvGraphicFramePr>
            <a:graphicFrameLocks/>
          </p:cNvGraphicFramePr>
          <p:nvPr>
            <p:extLst>
              <p:ext uri="{D42A27DB-BD31-4B8C-83A1-F6EECF244321}">
                <p14:modId xmlns:p14="http://schemas.microsoft.com/office/powerpoint/2010/main" val="4265613548"/>
              </p:ext>
            </p:extLst>
          </p:nvPr>
        </p:nvGraphicFramePr>
        <p:xfrm>
          <a:off x="3733800" y="228600"/>
          <a:ext cx="51054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219456" y="4114800"/>
            <a:ext cx="8229600" cy="1477328"/>
          </a:xfrm>
          <a:prstGeom prst="rect">
            <a:avLst/>
          </a:prstGeom>
          <a:noFill/>
          <a:ln>
            <a:solidFill>
              <a:schemeClr val="lt1">
                <a:hueOff val="0"/>
                <a:satOff val="0"/>
                <a:lumOff val="0"/>
              </a:schemeClr>
            </a:solidFill>
          </a:ln>
        </p:spPr>
        <p:txBody>
          <a:bodyPr wrap="square" rtlCol="0">
            <a:spAutoFit/>
          </a:bodyPr>
          <a:lstStyle/>
          <a:p>
            <a:pPr algn="ctr"/>
            <a:r>
              <a:rPr lang="en-US" b="1" dirty="0">
                <a:solidFill>
                  <a:schemeClr val="bg1"/>
                </a:solidFill>
              </a:rPr>
              <a:t>Existing Modality of Engagement between UNICEF CO and FBO</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PCA with the </a:t>
            </a:r>
            <a:r>
              <a:rPr lang="en-GB" dirty="0">
                <a:solidFill>
                  <a:schemeClr val="bg1"/>
                </a:solidFill>
              </a:rPr>
              <a:t>Church of Central Africa Presbyterian through Malawi Interfaith AIDS Association (MIAA)</a:t>
            </a:r>
            <a:endParaRPr lang="en-US" dirty="0">
              <a:solidFill>
                <a:schemeClr val="bg1"/>
              </a:solidFill>
            </a:endParaRPr>
          </a:p>
          <a:p>
            <a:endParaRPr lang="en-US" dirty="0"/>
          </a:p>
        </p:txBody>
      </p:sp>
      <p:sp>
        <p:nvSpPr>
          <p:cNvPr id="2" name="TextBox 1"/>
          <p:cNvSpPr txBox="1"/>
          <p:nvPr/>
        </p:nvSpPr>
        <p:spPr>
          <a:xfrm>
            <a:off x="219456" y="5773208"/>
            <a:ext cx="5943600" cy="923330"/>
          </a:xfrm>
          <a:prstGeom prst="rect">
            <a:avLst/>
          </a:prstGeom>
          <a:noFill/>
          <a:ln>
            <a:solidFill>
              <a:schemeClr val="bg1"/>
            </a:solidFill>
          </a:ln>
        </p:spPr>
        <p:txBody>
          <a:bodyPr wrap="square" rtlCol="0">
            <a:spAutoFit/>
          </a:bodyPr>
          <a:lstStyle/>
          <a:p>
            <a:r>
              <a:rPr lang="en-US" dirty="0">
                <a:solidFill>
                  <a:schemeClr val="bg1"/>
                </a:solidFill>
              </a:rPr>
              <a:t>Main Government partners associated with FBO engagement: Ministry of Gender, Children, Disability and Social Welfare</a:t>
            </a:r>
          </a:p>
        </p:txBody>
      </p:sp>
      <p:graphicFrame>
        <p:nvGraphicFramePr>
          <p:cNvPr id="9" name="Chart 8"/>
          <p:cNvGraphicFramePr/>
          <p:nvPr>
            <p:extLst>
              <p:ext uri="{D42A27DB-BD31-4B8C-83A1-F6EECF244321}">
                <p14:modId xmlns:p14="http://schemas.microsoft.com/office/powerpoint/2010/main" val="1844143537"/>
              </p:ext>
            </p:extLst>
          </p:nvPr>
        </p:nvGraphicFramePr>
        <p:xfrm>
          <a:off x="76200" y="533400"/>
          <a:ext cx="3810000" cy="32766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5242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1625"/>
            <a:ext cx="8372856" cy="461665"/>
          </a:xfrm>
          <a:prstGeom prst="rect">
            <a:avLst/>
          </a:prstGeom>
          <a:noFill/>
        </p:spPr>
        <p:txBody>
          <a:bodyPr wrap="square" rtlCol="0">
            <a:spAutoFit/>
          </a:bodyPr>
          <a:lstStyle/>
          <a:p>
            <a:r>
              <a:rPr lang="en-US" sz="2400" b="1" dirty="0">
                <a:solidFill>
                  <a:prstClr val="white"/>
                </a:solidFill>
              </a:rPr>
              <a:t>Key Components of Engagement With Faith Actors on SBCC</a:t>
            </a:r>
          </a:p>
        </p:txBody>
      </p:sp>
      <p:graphicFrame>
        <p:nvGraphicFramePr>
          <p:cNvPr id="3" name="Diagram 2"/>
          <p:cNvGraphicFramePr/>
          <p:nvPr>
            <p:extLst>
              <p:ext uri="{D42A27DB-BD31-4B8C-83A1-F6EECF244321}">
                <p14:modId xmlns:p14="http://schemas.microsoft.com/office/powerpoint/2010/main" val="2027831629"/>
              </p:ext>
            </p:extLst>
          </p:nvPr>
        </p:nvGraphicFramePr>
        <p:xfrm>
          <a:off x="237744" y="977714"/>
          <a:ext cx="5629656"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3413309033"/>
              </p:ext>
            </p:extLst>
          </p:nvPr>
        </p:nvGraphicFramePr>
        <p:xfrm>
          <a:off x="4838700" y="966046"/>
          <a:ext cx="4267200" cy="51932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1562892" y="613056"/>
            <a:ext cx="1600200" cy="369332"/>
          </a:xfrm>
          <a:prstGeom prst="rect">
            <a:avLst/>
          </a:prstGeom>
          <a:noFill/>
        </p:spPr>
        <p:txBody>
          <a:bodyPr wrap="square" rtlCol="0">
            <a:spAutoFit/>
          </a:bodyPr>
          <a:lstStyle/>
          <a:p>
            <a:r>
              <a:rPr lang="en-US" dirty="0">
                <a:solidFill>
                  <a:schemeClr val="bg1"/>
                </a:solidFill>
              </a:rPr>
              <a:t>Components</a:t>
            </a:r>
          </a:p>
        </p:txBody>
      </p:sp>
      <p:sp>
        <p:nvSpPr>
          <p:cNvPr id="7" name="TextBox 6"/>
          <p:cNvSpPr txBox="1"/>
          <p:nvPr/>
        </p:nvSpPr>
        <p:spPr>
          <a:xfrm>
            <a:off x="5334000" y="613056"/>
            <a:ext cx="3438718" cy="369332"/>
          </a:xfrm>
          <a:prstGeom prst="rect">
            <a:avLst/>
          </a:prstGeom>
          <a:noFill/>
        </p:spPr>
        <p:txBody>
          <a:bodyPr wrap="square" rtlCol="0">
            <a:spAutoFit/>
          </a:bodyPr>
          <a:lstStyle/>
          <a:p>
            <a:r>
              <a:rPr lang="en-US" dirty="0">
                <a:solidFill>
                  <a:schemeClr val="bg1"/>
                </a:solidFill>
              </a:rPr>
              <a:t>Main Participants/Target Groups</a:t>
            </a:r>
          </a:p>
        </p:txBody>
      </p:sp>
    </p:spTree>
    <p:extLst>
      <p:ext uri="{BB962C8B-B14F-4D97-AF65-F5344CB8AC3E}">
        <p14:creationId xmlns:p14="http://schemas.microsoft.com/office/powerpoint/2010/main" val="143221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59" y="228600"/>
            <a:ext cx="9439656" cy="584775"/>
          </a:xfrm>
          <a:prstGeom prst="rect">
            <a:avLst/>
          </a:prstGeom>
          <a:noFill/>
        </p:spPr>
        <p:txBody>
          <a:bodyPr wrap="square" rtlCol="0">
            <a:spAutoFit/>
          </a:bodyPr>
          <a:lstStyle/>
          <a:p>
            <a:r>
              <a:rPr lang="en-US" sz="3200" b="1" dirty="0">
                <a:solidFill>
                  <a:schemeClr val="bg1"/>
                </a:solidFill>
              </a:rPr>
              <a:t>Key Expected Outcomes of Faith for SBCC Initiatives</a:t>
            </a:r>
          </a:p>
        </p:txBody>
      </p:sp>
      <p:graphicFrame>
        <p:nvGraphicFramePr>
          <p:cNvPr id="3" name="Diagram 2"/>
          <p:cNvGraphicFramePr/>
          <p:nvPr>
            <p:extLst>
              <p:ext uri="{D42A27DB-BD31-4B8C-83A1-F6EECF244321}">
                <p14:modId xmlns:p14="http://schemas.microsoft.com/office/powerpoint/2010/main" val="2066385384"/>
              </p:ext>
            </p:extLst>
          </p:nvPr>
        </p:nvGraphicFramePr>
        <p:xfrm>
          <a:off x="304826" y="1219200"/>
          <a:ext cx="8898321"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8316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44" y="274320"/>
            <a:ext cx="8601456" cy="461665"/>
          </a:xfrm>
          <a:prstGeom prst="rect">
            <a:avLst/>
          </a:prstGeom>
          <a:noFill/>
        </p:spPr>
        <p:txBody>
          <a:bodyPr wrap="square" rtlCol="0">
            <a:spAutoFit/>
          </a:bodyPr>
          <a:lstStyle/>
          <a:p>
            <a:r>
              <a:rPr lang="en-US" sz="2400" b="1" dirty="0">
                <a:solidFill>
                  <a:schemeClr val="bg1"/>
                </a:solidFill>
              </a:rPr>
              <a:t>Implementation Strategies/ Faith-Based Mechanisms / Materials</a:t>
            </a:r>
          </a:p>
        </p:txBody>
      </p:sp>
      <p:sp>
        <p:nvSpPr>
          <p:cNvPr id="3" name="TextBox 2"/>
          <p:cNvSpPr txBox="1"/>
          <p:nvPr/>
        </p:nvSpPr>
        <p:spPr>
          <a:xfrm>
            <a:off x="227234" y="838200"/>
            <a:ext cx="3506566" cy="369332"/>
          </a:xfrm>
          <a:prstGeom prst="rect">
            <a:avLst/>
          </a:prstGeom>
          <a:noFill/>
        </p:spPr>
        <p:txBody>
          <a:bodyPr wrap="square" rtlCol="0">
            <a:spAutoFit/>
          </a:bodyPr>
          <a:lstStyle/>
          <a:p>
            <a:r>
              <a:rPr lang="en-US" b="1" dirty="0">
                <a:solidFill>
                  <a:schemeClr val="bg1"/>
                </a:solidFill>
              </a:rPr>
              <a:t>Individual-Family Level </a:t>
            </a:r>
          </a:p>
        </p:txBody>
      </p:sp>
      <p:sp>
        <p:nvSpPr>
          <p:cNvPr id="7" name="Rectangle 6"/>
          <p:cNvSpPr/>
          <p:nvPr/>
        </p:nvSpPr>
        <p:spPr>
          <a:xfrm>
            <a:off x="237744" y="1309747"/>
            <a:ext cx="4715256" cy="3332259"/>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n-GB" sz="1700" dirty="0">
                <a:solidFill>
                  <a:schemeClr val="bg1"/>
                </a:solidFill>
              </a:rPr>
              <a:t>Empowerment with knowledge and skills of  family units on leadership responsibilities from faith institutions to promote child rights at household and community level. </a:t>
            </a:r>
            <a:endParaRPr lang="en-US" sz="1700" dirty="0">
              <a:solidFill>
                <a:schemeClr val="bg1"/>
              </a:solidFill>
            </a:endParaRPr>
          </a:p>
          <a:p>
            <a:pPr marL="285750" indent="-285750" algn="just">
              <a:lnSpc>
                <a:spcPct val="115000"/>
              </a:lnSpc>
              <a:spcAft>
                <a:spcPts val="1000"/>
              </a:spcAft>
              <a:buFont typeface="Arial" panose="020B0604020202020204" pitchFamily="34" charset="0"/>
              <a:buChar char="•"/>
            </a:pPr>
            <a:r>
              <a:rPr lang="en-GB" sz="1700" dirty="0">
                <a:solidFill>
                  <a:schemeClr val="bg1"/>
                </a:solidFill>
              </a:rPr>
              <a:t>Men-Only forums on Gender based violence against women and men at household and community level. </a:t>
            </a:r>
            <a:endParaRPr lang="en-US" sz="1700" dirty="0">
              <a:solidFill>
                <a:schemeClr val="bg1"/>
              </a:solidFill>
            </a:endParaRPr>
          </a:p>
          <a:p>
            <a:pPr marL="285750" indent="-285750">
              <a:lnSpc>
                <a:spcPct val="115000"/>
              </a:lnSpc>
              <a:spcAft>
                <a:spcPts val="1000"/>
              </a:spcAft>
              <a:buFont typeface="Arial" panose="020B0604020202020204" pitchFamily="34" charset="0"/>
              <a:buChar char="•"/>
            </a:pPr>
            <a:r>
              <a:rPr lang="en-GB" sz="1700" dirty="0">
                <a:solidFill>
                  <a:schemeClr val="bg1"/>
                </a:solidFill>
              </a:rPr>
              <a:t>Women-only forums on gender based violence (GBV) against women and men at household and community level. </a:t>
            </a:r>
            <a:endParaRPr lang="en-US" sz="1700" dirty="0">
              <a:solidFill>
                <a:schemeClr val="bg1"/>
              </a:solidFill>
            </a:endParaRPr>
          </a:p>
        </p:txBody>
      </p:sp>
    </p:spTree>
    <p:extLst>
      <p:ext uri="{BB962C8B-B14F-4D97-AF65-F5344CB8AC3E}">
        <p14:creationId xmlns:p14="http://schemas.microsoft.com/office/powerpoint/2010/main" val="125438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44" y="274320"/>
            <a:ext cx="8601456" cy="461665"/>
          </a:xfrm>
          <a:prstGeom prst="rect">
            <a:avLst/>
          </a:prstGeom>
          <a:noFill/>
        </p:spPr>
        <p:txBody>
          <a:bodyPr wrap="square" rtlCol="0">
            <a:spAutoFit/>
          </a:bodyPr>
          <a:lstStyle/>
          <a:p>
            <a:r>
              <a:rPr lang="en-US" sz="2400" b="1" dirty="0">
                <a:solidFill>
                  <a:prstClr val="white"/>
                </a:solidFill>
              </a:rPr>
              <a:t>Implementation Strategies/ Faith-Based Mechanisms / Materials</a:t>
            </a:r>
          </a:p>
        </p:txBody>
      </p:sp>
      <p:sp>
        <p:nvSpPr>
          <p:cNvPr id="3" name="TextBox 2"/>
          <p:cNvSpPr txBox="1"/>
          <p:nvPr/>
        </p:nvSpPr>
        <p:spPr>
          <a:xfrm>
            <a:off x="211468" y="838200"/>
            <a:ext cx="5486400" cy="369332"/>
          </a:xfrm>
          <a:prstGeom prst="rect">
            <a:avLst/>
          </a:prstGeom>
          <a:noFill/>
        </p:spPr>
        <p:txBody>
          <a:bodyPr wrap="square" rtlCol="0">
            <a:spAutoFit/>
          </a:bodyPr>
          <a:lstStyle/>
          <a:p>
            <a:r>
              <a:rPr lang="en-US" b="1" dirty="0">
                <a:solidFill>
                  <a:prstClr val="white"/>
                </a:solidFill>
              </a:rPr>
              <a:t>Community Level </a:t>
            </a:r>
          </a:p>
        </p:txBody>
      </p:sp>
      <p:sp>
        <p:nvSpPr>
          <p:cNvPr id="6" name="Rectangle 5"/>
          <p:cNvSpPr/>
          <p:nvPr/>
        </p:nvSpPr>
        <p:spPr>
          <a:xfrm>
            <a:off x="237744" y="1309747"/>
            <a:ext cx="4715256" cy="5221238"/>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n-GB" sz="1700" dirty="0">
                <a:solidFill>
                  <a:schemeClr val="bg1"/>
                </a:solidFill>
              </a:rPr>
              <a:t>Community engagement and empowerment with knowledge and call for actions to promote child rights through</a:t>
            </a:r>
          </a:p>
          <a:p>
            <a:pPr marL="742950" lvl="1" indent="-285750" algn="just">
              <a:lnSpc>
                <a:spcPct val="115000"/>
              </a:lnSpc>
              <a:spcAft>
                <a:spcPts val="1000"/>
              </a:spcAft>
              <a:buFont typeface="Arial" panose="020B0604020202020204" pitchFamily="34" charset="0"/>
              <a:buChar char="•"/>
            </a:pPr>
            <a:r>
              <a:rPr lang="en-GB" sz="1700" dirty="0">
                <a:solidFill>
                  <a:schemeClr val="bg1"/>
                </a:solidFill>
              </a:rPr>
              <a:t>annual open air campaign on child protection and zero tolerance on violence against women. </a:t>
            </a:r>
          </a:p>
          <a:p>
            <a:pPr marL="742950" lvl="1" indent="-285750" algn="just">
              <a:lnSpc>
                <a:spcPct val="115000"/>
              </a:lnSpc>
              <a:spcAft>
                <a:spcPts val="1000"/>
              </a:spcAft>
              <a:buFont typeface="Arial" panose="020B0604020202020204" pitchFamily="34" charset="0"/>
              <a:buChar char="•"/>
            </a:pPr>
            <a:r>
              <a:rPr lang="en-US" sz="1700" dirty="0">
                <a:solidFill>
                  <a:schemeClr val="bg1"/>
                </a:solidFill>
              </a:rPr>
              <a:t>community dialogues, </a:t>
            </a:r>
            <a:r>
              <a:rPr lang="en-CA" sz="1700" dirty="0">
                <a:solidFill>
                  <a:schemeClr val="bg1"/>
                </a:solidFill>
              </a:rPr>
              <a:t>participatory theatre and retreats with youth in faith groups. </a:t>
            </a:r>
          </a:p>
          <a:p>
            <a:pPr marL="742950" lvl="1" indent="-285750" algn="just">
              <a:lnSpc>
                <a:spcPct val="115000"/>
              </a:lnSpc>
              <a:spcAft>
                <a:spcPts val="1000"/>
              </a:spcAft>
              <a:buFont typeface="Arial" panose="020B0604020202020204" pitchFamily="34" charset="0"/>
              <a:buChar char="•"/>
            </a:pPr>
            <a:r>
              <a:rPr lang="en-CA" sz="1700" dirty="0">
                <a:solidFill>
                  <a:schemeClr val="bg1"/>
                </a:solidFill>
              </a:rPr>
              <a:t>Development and broadcasting community radio (radio Islam and Maria) programmes and engagement with radio listening clubs for outreach. </a:t>
            </a:r>
            <a:endParaRPr lang="en-US" sz="1700" dirty="0">
              <a:solidFill>
                <a:schemeClr val="bg1"/>
              </a:solidFill>
            </a:endParaRPr>
          </a:p>
          <a:p>
            <a:pPr marL="742950" lvl="1" indent="-285750" algn="just">
              <a:lnSpc>
                <a:spcPct val="115000"/>
              </a:lnSpc>
              <a:spcAft>
                <a:spcPts val="1000"/>
              </a:spcAft>
              <a:buFont typeface="Arial" panose="020B0604020202020204" pitchFamily="34" charset="0"/>
              <a:buChar char="•"/>
            </a:pPr>
            <a:endParaRPr lang="en-US" sz="1700" dirty="0">
              <a:solidFill>
                <a:schemeClr val="bg1"/>
              </a:solidFill>
            </a:endParaRPr>
          </a:p>
          <a:p>
            <a:pPr marL="742950" lvl="1" indent="-285750" algn="just">
              <a:lnSpc>
                <a:spcPct val="115000"/>
              </a:lnSpc>
              <a:spcAft>
                <a:spcPts val="1000"/>
              </a:spcAft>
              <a:buFont typeface="Arial" panose="020B0604020202020204" pitchFamily="34" charset="0"/>
              <a:buChar char="•"/>
            </a:pPr>
            <a:endParaRPr lang="en-GB" sz="1700" dirty="0">
              <a:solidFill>
                <a:schemeClr val="bg1"/>
              </a:solidFill>
            </a:endParaRPr>
          </a:p>
        </p:txBody>
      </p:sp>
    </p:spTree>
    <p:extLst>
      <p:ext uri="{BB962C8B-B14F-4D97-AF65-F5344CB8AC3E}">
        <p14:creationId xmlns:p14="http://schemas.microsoft.com/office/powerpoint/2010/main" val="4283474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1467"/>
            <a:ext cx="8068056" cy="461665"/>
          </a:xfrm>
          <a:prstGeom prst="rect">
            <a:avLst/>
          </a:prstGeom>
          <a:noFill/>
        </p:spPr>
        <p:txBody>
          <a:bodyPr wrap="square" rtlCol="0">
            <a:spAutoFit/>
          </a:bodyPr>
          <a:lstStyle/>
          <a:p>
            <a:r>
              <a:rPr lang="en-US" sz="2400" b="1" dirty="0">
                <a:solidFill>
                  <a:prstClr val="white"/>
                </a:solidFill>
              </a:rPr>
              <a:t>Multi-Media Components / Plans to Engage Through Media </a:t>
            </a:r>
          </a:p>
        </p:txBody>
      </p:sp>
      <p:graphicFrame>
        <p:nvGraphicFramePr>
          <p:cNvPr id="3" name="Content Placeholder 5"/>
          <p:cNvGraphicFramePr>
            <a:graphicFrameLocks/>
          </p:cNvGraphicFramePr>
          <p:nvPr>
            <p:extLst>
              <p:ext uri="{D42A27DB-BD31-4B8C-83A1-F6EECF244321}">
                <p14:modId xmlns:p14="http://schemas.microsoft.com/office/powerpoint/2010/main" val="2827310401"/>
              </p:ext>
            </p:extLst>
          </p:nvPr>
        </p:nvGraphicFramePr>
        <p:xfrm>
          <a:off x="5105400" y="1447800"/>
          <a:ext cx="3570191"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293098" y="794742"/>
            <a:ext cx="4495800" cy="523220"/>
          </a:xfrm>
          <a:prstGeom prst="rect">
            <a:avLst/>
          </a:prstGeom>
          <a:noFill/>
        </p:spPr>
        <p:txBody>
          <a:bodyPr wrap="square" rtlCol="0">
            <a:spAutoFit/>
          </a:bodyPr>
          <a:lstStyle/>
          <a:p>
            <a:pPr algn="ctr"/>
            <a:r>
              <a:rPr lang="en-US" sz="2800" b="1" dirty="0">
                <a:solidFill>
                  <a:prstClr val="white"/>
                </a:solidFill>
              </a:rPr>
              <a:t>Media Context</a:t>
            </a:r>
          </a:p>
        </p:txBody>
      </p:sp>
      <p:grpSp>
        <p:nvGrpSpPr>
          <p:cNvPr id="7" name="Group 6"/>
          <p:cNvGrpSpPr/>
          <p:nvPr/>
        </p:nvGrpSpPr>
        <p:grpSpPr>
          <a:xfrm>
            <a:off x="7162800" y="4178477"/>
            <a:ext cx="1143000" cy="622123"/>
            <a:chOff x="2183168" y="1604333"/>
            <a:chExt cx="933185" cy="622123"/>
          </a:xfrm>
        </p:grpSpPr>
        <p:sp>
          <p:nvSpPr>
            <p:cNvPr id="8" name="Rectangle 7"/>
            <p:cNvSpPr/>
            <p:nvPr/>
          </p:nvSpPr>
          <p:spPr>
            <a:xfrm>
              <a:off x="2183168" y="1604333"/>
              <a:ext cx="933185" cy="622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p:cNvSpPr txBox="1"/>
            <p:nvPr/>
          </p:nvSpPr>
          <p:spPr>
            <a:xfrm>
              <a:off x="2183168" y="1604333"/>
              <a:ext cx="933185" cy="6221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n-US" sz="2000" kern="1200" dirty="0"/>
                <a:t>Internet </a:t>
              </a:r>
            </a:p>
          </p:txBody>
        </p:sp>
      </p:grpSp>
      <p:sp>
        <p:nvSpPr>
          <p:cNvPr id="5" name="Rectangle 4"/>
          <p:cNvSpPr/>
          <p:nvPr/>
        </p:nvSpPr>
        <p:spPr>
          <a:xfrm>
            <a:off x="169358" y="801368"/>
            <a:ext cx="4830149" cy="5632311"/>
          </a:xfrm>
          <a:prstGeom prst="rect">
            <a:avLst/>
          </a:prstGeom>
        </p:spPr>
        <p:txBody>
          <a:bodyPr wrap="square">
            <a:spAutoFit/>
          </a:bodyPr>
          <a:lstStyle/>
          <a:p>
            <a:r>
              <a:rPr lang="en-GB" dirty="0">
                <a:solidFill>
                  <a:schemeClr val="bg1"/>
                </a:solidFill>
              </a:rPr>
              <a:t>Engage and mobilize with</a:t>
            </a:r>
          </a:p>
          <a:p>
            <a:endParaRPr lang="en-GB" dirty="0">
              <a:solidFill>
                <a:schemeClr val="bg1"/>
              </a:solidFill>
            </a:endParaRPr>
          </a:p>
          <a:p>
            <a:r>
              <a:rPr lang="en-GB" b="1" dirty="0">
                <a:solidFill>
                  <a:schemeClr val="bg1"/>
                </a:solidFill>
              </a:rPr>
              <a:t>Faith Leaders</a:t>
            </a:r>
          </a:p>
          <a:p>
            <a:pPr marL="285750" indent="-285750">
              <a:buFont typeface="Arial" panose="020B0604020202020204" pitchFamily="34" charset="0"/>
              <a:buChar char="•"/>
            </a:pPr>
            <a:r>
              <a:rPr lang="en-GB" dirty="0">
                <a:solidFill>
                  <a:schemeClr val="bg1"/>
                </a:solidFill>
              </a:rPr>
              <a:t>Engaging faith leaders to tell their stories on their activities in ending child marriages. The stories are aired on radio and television and printed in the daily news (Times Media Group News Paper)</a:t>
            </a:r>
            <a:endParaRPr lang="en-US" dirty="0"/>
          </a:p>
          <a:p>
            <a:endParaRPr lang="en-GB" dirty="0">
              <a:solidFill>
                <a:schemeClr val="bg1"/>
              </a:solidFill>
            </a:endParaRPr>
          </a:p>
          <a:p>
            <a:endParaRPr lang="en-GB" dirty="0">
              <a:solidFill>
                <a:schemeClr val="bg1"/>
              </a:solidFill>
            </a:endParaRPr>
          </a:p>
          <a:p>
            <a:r>
              <a:rPr lang="en-GB" b="1" dirty="0">
                <a:solidFill>
                  <a:schemeClr val="bg1"/>
                </a:solidFill>
              </a:rPr>
              <a:t>Faith Based Radio Stations</a:t>
            </a:r>
          </a:p>
          <a:p>
            <a:pPr marL="285750" indent="-285750">
              <a:buFont typeface="Arial" panose="020B0604020202020204" pitchFamily="34" charset="0"/>
              <a:buChar char="•"/>
            </a:pPr>
            <a:r>
              <a:rPr lang="en-CA" dirty="0">
                <a:solidFill>
                  <a:schemeClr val="bg1"/>
                </a:solidFill>
              </a:rPr>
              <a:t>Engaged (Radio Maria, Presbyterian Radio and Radio Islam) to broadcast stories of  religious leaders championing community based ending child marriage projects </a:t>
            </a: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r>
              <a:rPr lang="en-GB" dirty="0">
                <a:solidFill>
                  <a:schemeClr val="bg1"/>
                </a:solidFill>
              </a:rPr>
              <a:t> </a:t>
            </a:r>
            <a:endParaRPr lang="en-US" dirty="0"/>
          </a:p>
        </p:txBody>
      </p:sp>
    </p:spTree>
    <p:extLst>
      <p:ext uri="{BB962C8B-B14F-4D97-AF65-F5344CB8AC3E}">
        <p14:creationId xmlns:p14="http://schemas.microsoft.com/office/powerpoint/2010/main" val="3399268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44" y="274320"/>
            <a:ext cx="8601456" cy="461665"/>
          </a:xfrm>
          <a:prstGeom prst="rect">
            <a:avLst/>
          </a:prstGeom>
          <a:noFill/>
        </p:spPr>
        <p:txBody>
          <a:bodyPr wrap="square" rtlCol="0">
            <a:spAutoFit/>
          </a:bodyPr>
          <a:lstStyle/>
          <a:p>
            <a:r>
              <a:rPr lang="en-US" sz="2400" b="1" dirty="0">
                <a:solidFill>
                  <a:prstClr val="white"/>
                </a:solidFill>
              </a:rPr>
              <a:t>Implementation Strategies/ Faith-Based Mechanisms / Materials</a:t>
            </a:r>
          </a:p>
        </p:txBody>
      </p:sp>
      <p:sp>
        <p:nvSpPr>
          <p:cNvPr id="3" name="TextBox 2"/>
          <p:cNvSpPr txBox="1"/>
          <p:nvPr/>
        </p:nvSpPr>
        <p:spPr>
          <a:xfrm>
            <a:off x="237744" y="735985"/>
            <a:ext cx="5486400" cy="369332"/>
          </a:xfrm>
          <a:prstGeom prst="rect">
            <a:avLst/>
          </a:prstGeom>
          <a:noFill/>
        </p:spPr>
        <p:txBody>
          <a:bodyPr wrap="square" rtlCol="0">
            <a:spAutoFit/>
          </a:bodyPr>
          <a:lstStyle/>
          <a:p>
            <a:r>
              <a:rPr lang="en-US" b="1" dirty="0">
                <a:solidFill>
                  <a:prstClr val="white"/>
                </a:solidFill>
              </a:rPr>
              <a:t>Institutional/organizational level </a:t>
            </a:r>
          </a:p>
        </p:txBody>
      </p:sp>
      <p:sp>
        <p:nvSpPr>
          <p:cNvPr id="5" name="Rectangle 4"/>
          <p:cNvSpPr/>
          <p:nvPr/>
        </p:nvSpPr>
        <p:spPr>
          <a:xfrm>
            <a:off x="237744" y="1309747"/>
            <a:ext cx="4715256" cy="857671"/>
          </a:xfrm>
          <a:prstGeom prst="rect">
            <a:avLst/>
          </a:prstGeom>
        </p:spPr>
        <p:txBody>
          <a:bodyPr wrap="square">
            <a:spAutoFit/>
          </a:bodyPr>
          <a:lstStyle/>
          <a:p>
            <a:pPr lvl="1" algn="just">
              <a:lnSpc>
                <a:spcPct val="115000"/>
              </a:lnSpc>
              <a:spcAft>
                <a:spcPts val="1000"/>
              </a:spcAft>
            </a:pPr>
            <a:endParaRPr lang="en-US" dirty="0">
              <a:solidFill>
                <a:schemeClr val="bg1"/>
              </a:solidFill>
            </a:endParaRPr>
          </a:p>
          <a:p>
            <a:pPr marL="742950" lvl="1" indent="-285750" algn="just">
              <a:lnSpc>
                <a:spcPct val="115000"/>
              </a:lnSpc>
              <a:spcAft>
                <a:spcPts val="1000"/>
              </a:spcAft>
              <a:buFont typeface="Arial" panose="020B0604020202020204" pitchFamily="34" charset="0"/>
              <a:buChar char="•"/>
            </a:pPr>
            <a:endParaRPr lang="en-GB" dirty="0">
              <a:solidFill>
                <a:schemeClr val="bg1"/>
              </a:solidFill>
            </a:endParaRPr>
          </a:p>
        </p:txBody>
      </p:sp>
      <p:sp>
        <p:nvSpPr>
          <p:cNvPr id="6" name="Rectangle 5"/>
          <p:cNvSpPr/>
          <p:nvPr/>
        </p:nvSpPr>
        <p:spPr>
          <a:xfrm>
            <a:off x="76200" y="1149790"/>
            <a:ext cx="5867400" cy="6073458"/>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n-GB" sz="1400" dirty="0">
                <a:solidFill>
                  <a:schemeClr val="bg1"/>
                </a:solidFill>
              </a:rPr>
              <a:t>Launch of Child Protection within the faith community and annual commemoration of the International Day of Prayer and Action for Children (20</a:t>
            </a:r>
            <a:r>
              <a:rPr lang="en-GB" sz="1400" baseline="30000" dirty="0">
                <a:solidFill>
                  <a:schemeClr val="bg1"/>
                </a:solidFill>
              </a:rPr>
              <a:t>th</a:t>
            </a:r>
            <a:r>
              <a:rPr lang="en-GB" sz="1400" dirty="0">
                <a:solidFill>
                  <a:schemeClr val="bg1"/>
                </a:solidFill>
              </a:rPr>
              <a:t> November of each year)</a:t>
            </a:r>
          </a:p>
          <a:p>
            <a:pPr marL="285750" indent="-285750" algn="just">
              <a:lnSpc>
                <a:spcPct val="115000"/>
              </a:lnSpc>
              <a:spcAft>
                <a:spcPts val="1000"/>
              </a:spcAft>
              <a:buFont typeface="Arial" panose="020B0604020202020204" pitchFamily="34" charset="0"/>
              <a:buChar char="•"/>
            </a:pPr>
            <a:r>
              <a:rPr lang="en-GB" sz="1400" dirty="0">
                <a:solidFill>
                  <a:schemeClr val="bg1"/>
                </a:solidFill>
              </a:rPr>
              <a:t>Capacity and capability of religious institutions/organization in promotion of children’s right at household and community level. </a:t>
            </a:r>
          </a:p>
          <a:p>
            <a:pPr marL="742950" lvl="1" indent="-285750" algn="just">
              <a:lnSpc>
                <a:spcPct val="115000"/>
              </a:lnSpc>
              <a:spcAft>
                <a:spcPts val="1000"/>
              </a:spcAft>
              <a:buFont typeface="Arial" panose="020B0604020202020204" pitchFamily="34" charset="0"/>
              <a:buChar char="•"/>
            </a:pPr>
            <a:r>
              <a:rPr lang="en-GB" sz="1400" dirty="0">
                <a:solidFill>
                  <a:schemeClr val="bg1"/>
                </a:solidFill>
              </a:rPr>
              <a:t>Development of Resource Manual for Religious Leaders on Child Protection with reference to the Holy Scriptures.</a:t>
            </a:r>
            <a:endParaRPr lang="en-US" sz="1400" dirty="0">
              <a:solidFill>
                <a:schemeClr val="bg1"/>
              </a:solidFill>
            </a:endParaRPr>
          </a:p>
          <a:p>
            <a:pPr marL="742950" lvl="1" indent="-285750" algn="just">
              <a:lnSpc>
                <a:spcPct val="115000"/>
              </a:lnSpc>
              <a:spcAft>
                <a:spcPts val="1000"/>
              </a:spcAft>
              <a:buFont typeface="Arial" panose="020B0604020202020204" pitchFamily="34" charset="0"/>
              <a:buChar char="•"/>
            </a:pPr>
            <a:r>
              <a:rPr lang="en-GB" sz="1400" dirty="0">
                <a:solidFill>
                  <a:schemeClr val="bg1"/>
                </a:solidFill>
              </a:rPr>
              <a:t>Workshop for Religious Leaders and Traditional Leaders in human rights, Children's Rights and sexual reproductive Health Rights of women</a:t>
            </a:r>
            <a:endParaRPr lang="en-US" sz="1400" dirty="0">
              <a:solidFill>
                <a:schemeClr val="bg1"/>
              </a:solidFill>
            </a:endParaRPr>
          </a:p>
          <a:p>
            <a:pPr marL="742950" lvl="1" indent="-285750" algn="just">
              <a:lnSpc>
                <a:spcPct val="115000"/>
              </a:lnSpc>
              <a:spcAft>
                <a:spcPts val="1000"/>
              </a:spcAft>
              <a:buFont typeface="Arial" panose="020B0604020202020204" pitchFamily="34" charset="0"/>
              <a:buChar char="•"/>
            </a:pPr>
            <a:r>
              <a:rPr lang="en-GB" sz="1400" dirty="0">
                <a:solidFill>
                  <a:schemeClr val="bg1"/>
                </a:solidFill>
              </a:rPr>
              <a:t>Orientation of Sunday School, Madras Teachers and Youth Leaders in Spiritual Counselling for Children (victims </a:t>
            </a:r>
            <a:r>
              <a:rPr lang="en-GB" sz="1400" dirty="0">
                <a:solidFill>
                  <a:schemeClr val="bg1">
                    <a:lumMod val="95000"/>
                  </a:schemeClr>
                </a:solidFill>
              </a:rPr>
              <a:t>of abuse and neglect) </a:t>
            </a:r>
          </a:p>
          <a:p>
            <a:pPr marL="742950" lvl="1" indent="-285750" algn="just">
              <a:lnSpc>
                <a:spcPct val="115000"/>
              </a:lnSpc>
              <a:spcAft>
                <a:spcPts val="1000"/>
              </a:spcAft>
              <a:buFont typeface="Arial" panose="020B0604020202020204" pitchFamily="34" charset="0"/>
              <a:buChar char="•"/>
            </a:pPr>
            <a:r>
              <a:rPr lang="en-GB" sz="1400" dirty="0">
                <a:solidFill>
                  <a:schemeClr val="bg1">
                    <a:lumMod val="95000"/>
                  </a:schemeClr>
                </a:solidFill>
              </a:rPr>
              <a:t>Orientation of Theological College Tutors on child protection</a:t>
            </a:r>
            <a:r>
              <a:rPr lang="en-GB" altLang="en-US" sz="1400" dirty="0">
                <a:solidFill>
                  <a:schemeClr val="bg1">
                    <a:lumMod val="95000"/>
                  </a:schemeClr>
                </a:solidFill>
              </a:rPr>
              <a:t> and mainstreaming of child protection issues in theological formation.</a:t>
            </a:r>
            <a:endParaRPr lang="en-GB" sz="1400" dirty="0">
              <a:solidFill>
                <a:schemeClr val="bg1">
                  <a:lumMod val="95000"/>
                </a:schemeClr>
              </a:solidFill>
            </a:endParaRPr>
          </a:p>
          <a:p>
            <a:pPr marL="742950" lvl="1" indent="-285750" algn="just">
              <a:lnSpc>
                <a:spcPct val="115000"/>
              </a:lnSpc>
              <a:spcAft>
                <a:spcPts val="1000"/>
              </a:spcAft>
              <a:buFont typeface="Arial" panose="020B0604020202020204" pitchFamily="34" charset="0"/>
              <a:buChar char="•"/>
            </a:pPr>
            <a:r>
              <a:rPr lang="en-GB" sz="1400" dirty="0">
                <a:solidFill>
                  <a:schemeClr val="bg1">
                    <a:lumMod val="95000"/>
                  </a:schemeClr>
                </a:solidFill>
              </a:rPr>
              <a:t>Orientation of marriage counsellors within the faith community </a:t>
            </a:r>
            <a:r>
              <a:rPr lang="en-GB" sz="1400" dirty="0">
                <a:solidFill>
                  <a:schemeClr val="bg1"/>
                </a:solidFill>
              </a:rPr>
              <a:t>on child protection and mainstreaming into their agenda. </a:t>
            </a:r>
          </a:p>
          <a:p>
            <a:pPr marL="742950" lvl="1" indent="-285750" algn="just">
              <a:lnSpc>
                <a:spcPct val="115000"/>
              </a:lnSpc>
              <a:spcAft>
                <a:spcPts val="1000"/>
              </a:spcAft>
              <a:buFont typeface="Arial" panose="020B0604020202020204" pitchFamily="34" charset="0"/>
              <a:buChar char="•"/>
            </a:pPr>
            <a:r>
              <a:rPr lang="en-US" sz="1400" dirty="0">
                <a:solidFill>
                  <a:schemeClr val="bg1"/>
                </a:solidFill>
              </a:rPr>
              <a:t>Reinforce legislations and policies that protect children at district and community levels. </a:t>
            </a:r>
          </a:p>
          <a:p>
            <a:pPr marL="742950" lvl="1" indent="-285750" algn="just">
              <a:lnSpc>
                <a:spcPct val="115000"/>
              </a:lnSpc>
              <a:spcAft>
                <a:spcPts val="1000"/>
              </a:spcAft>
              <a:buFont typeface="Arial" panose="020B0604020202020204" pitchFamily="34" charset="0"/>
              <a:buChar char="•"/>
            </a:pPr>
            <a:endParaRPr lang="en-GB" sz="1400" dirty="0">
              <a:solidFill>
                <a:schemeClr val="bg1"/>
              </a:solidFill>
            </a:endParaRPr>
          </a:p>
        </p:txBody>
      </p:sp>
    </p:spTree>
    <p:extLst>
      <p:ext uri="{BB962C8B-B14F-4D97-AF65-F5344CB8AC3E}">
        <p14:creationId xmlns:p14="http://schemas.microsoft.com/office/powerpoint/2010/main" val="821413758"/>
      </p:ext>
    </p:extLst>
  </p:cSld>
  <p:clrMapOvr>
    <a:masterClrMapping/>
  </p:clrMapOvr>
</p:sld>
</file>

<file path=ppt/theme/theme1.xml><?xml version="1.0" encoding="utf-8"?>
<a:theme xmlns:a="http://schemas.openxmlformats.org/drawingml/2006/main" name="Crop">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rop">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7077</TotalTime>
  <Words>2225</Words>
  <Application>Microsoft Office PowerPoint</Application>
  <PresentationFormat>On-screen Show (4:3)</PresentationFormat>
  <Paragraphs>189</Paragraphs>
  <Slides>14</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MS PGothic</vt:lpstr>
      <vt:lpstr>Arial</vt:lpstr>
      <vt:lpstr>Calibri</vt:lpstr>
      <vt:lpstr>Calibri Light</vt:lpstr>
      <vt:lpstr>Franklin Gothic Book</vt:lpstr>
      <vt:lpstr>Franklin Gothic Heavy</vt:lpstr>
      <vt:lpstr>Symbol</vt:lpstr>
      <vt:lpstr>Times New Roman</vt:lpstr>
      <vt:lpstr>Crop</vt:lpstr>
      <vt:lpstr>1_Office Theme</vt:lpstr>
      <vt:lpstr>2_Crop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Kerida McDonald</dc:creator>
  <cp:lastModifiedBy>Elnur Aliyev</cp:lastModifiedBy>
  <cp:revision>163</cp:revision>
  <cp:lastPrinted>2018-06-29T08:39:47Z</cp:lastPrinted>
  <dcterms:created xsi:type="dcterms:W3CDTF">2017-11-20T15:33:16Z</dcterms:created>
  <dcterms:modified xsi:type="dcterms:W3CDTF">2018-08-16T14:36:52Z</dcterms:modified>
</cp:coreProperties>
</file>