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4" r:id="rId5"/>
  </p:sldIdLst>
  <p:sldSz cx="12192000" cy="6858000"/>
  <p:notesSz cx="6858000" cy="9144000"/>
  <p:defaultTextStyle>
    <a:defPPr>
      <a:defRPr lang="en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 snapToObjects="1">
      <p:cViewPr>
        <p:scale>
          <a:sx n="80" d="100"/>
          <a:sy n="80" d="100"/>
        </p:scale>
        <p:origin x="1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&lt;Bhutan&gt;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529050"/>
              </p:ext>
            </p:extLst>
          </p:nvPr>
        </p:nvGraphicFramePr>
        <p:xfrm>
          <a:off x="838200" y="1570893"/>
          <a:ext cx="10515600" cy="55401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7689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497911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679326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509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1. FBOs: Central Monastic Body; Council for Religious Organizations (Bhutan Nun foundation, Hindu Community, and other sects); Christian community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 all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2. Govt agencies: </a:t>
                      </a:r>
                      <a:r>
                        <a:rPr lang="en-GB" dirty="0" err="1"/>
                        <a:t>MoH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MoE</a:t>
                      </a:r>
                      <a:r>
                        <a:rPr lang="en-GB" dirty="0"/>
                        <a:t>, National Commission for Women and Children (NCWC);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 all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3. CSOS: Respect Educate, Nurture and Empower Women (RENEW); </a:t>
                      </a:r>
                      <a:r>
                        <a:rPr lang="en-GB" dirty="0" err="1"/>
                        <a:t>Nazhoen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Lamtoen</a:t>
                      </a:r>
                      <a:r>
                        <a:rPr lang="en-GB" dirty="0"/>
                        <a:t>; </a:t>
                      </a:r>
                      <a:r>
                        <a:rPr lang="en-GB" dirty="0" err="1"/>
                        <a:t>Tarayana</a:t>
                      </a:r>
                      <a:r>
                        <a:rPr lang="en-GB" dirty="0"/>
                        <a:t>, Youth Development Fund,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 all levels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4. UN agencies; UNICEF, WHO, WFP, UNFPA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 all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5. INGO: Save the Children; SNV,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 all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6. Law enforcement agencies: Royal Bhutan Police, Bhutan National Legal Institute; Judiciary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 all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628680">
                <a:tc>
                  <a:txBody>
                    <a:bodyPr/>
                    <a:lstStyle/>
                    <a:p>
                      <a:r>
                        <a:rPr lang="en-GB" dirty="0"/>
                        <a:t>7. Academia: Sherubtse College, </a:t>
                      </a:r>
                      <a:r>
                        <a:rPr lang="en-GB" dirty="0" err="1"/>
                        <a:t>Samtse</a:t>
                      </a:r>
                      <a:r>
                        <a:rPr lang="en-GB" dirty="0"/>
                        <a:t> College of Education;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94507"/>
            <a:ext cx="11290852" cy="1325563"/>
          </a:xfrm>
        </p:spPr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715" y="1821680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National level</a:t>
            </a:r>
            <a:r>
              <a:rPr lang="en-LK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117887"/>
              </p:ext>
            </p:extLst>
          </p:nvPr>
        </p:nvGraphicFramePr>
        <p:xfrm>
          <a:off x="818952" y="2605440"/>
          <a:ext cx="10400370" cy="458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Central Monastic Body;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Sherub</a:t>
                      </a:r>
                      <a:r>
                        <a:rPr lang="en-GB" dirty="0"/>
                        <a:t> Dorji and </a:t>
                      </a:r>
                      <a:r>
                        <a:rPr lang="en-GB" dirty="0" err="1"/>
                        <a:t>Phurba</a:t>
                      </a:r>
                      <a:r>
                        <a:rPr lang="en-GB" dirty="0"/>
                        <a:t> Tshering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en-GB" dirty="0"/>
                        <a:t>Council for Religious Organizations (Bhutan Nun foundation, Hindu Community, and other sects);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Sangay Dendup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GB" dirty="0"/>
                        <a:t>Christian community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Tshewang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949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Govt agencies: </a:t>
                      </a:r>
                      <a:r>
                        <a:rPr lang="en-GB" dirty="0" err="1"/>
                        <a:t>MoH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MoE</a:t>
                      </a:r>
                      <a:r>
                        <a:rPr lang="en-GB" dirty="0"/>
                        <a:t>, National Commission for Women and Children (NCWC);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635318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3. CSOS: Respect Educate, Nurture and Empower Women (RENEW); </a:t>
                      </a:r>
                      <a:r>
                        <a:rPr lang="en-GB" dirty="0" err="1"/>
                        <a:t>Nazhoen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Lamtoen</a:t>
                      </a:r>
                      <a:r>
                        <a:rPr lang="en-GB" dirty="0"/>
                        <a:t>; </a:t>
                      </a:r>
                      <a:r>
                        <a:rPr lang="en-GB" dirty="0" err="1"/>
                        <a:t>Tarayana</a:t>
                      </a:r>
                      <a:r>
                        <a:rPr lang="en-GB" dirty="0"/>
                        <a:t>, Youth Development Fund,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638" y="4180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027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Stakeholder’s consultation for shared goals and objectives 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Capacity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System strengthening</a:t>
            </a:r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367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&lt;Bhutan&gt;</vt:lpstr>
      <vt:lpstr>1. Who are the main stakeholders for FPCC Government agencies, International agencies including UN, Religious leaders, Faith actors, Faith based organisations, others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Country:</dc:title>
  <dc:creator>Dave Maurice</dc:creator>
  <cp:lastModifiedBy>Tobgye Tobgye</cp:lastModifiedBy>
  <cp:revision>27</cp:revision>
  <dcterms:created xsi:type="dcterms:W3CDTF">2022-05-09T05:36:56Z</dcterms:created>
  <dcterms:modified xsi:type="dcterms:W3CDTF">2022-05-09T09:08:14Z</dcterms:modified>
</cp:coreProperties>
</file>