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119" d="100"/>
          <a:sy n="119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&lt;India&gt;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633356"/>
              </p:ext>
            </p:extLst>
          </p:nvPr>
        </p:nvGraphicFramePr>
        <p:xfrm>
          <a:off x="838200" y="1540023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134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666346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sz="1200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At which level do they engage </a:t>
                      </a:r>
                    </a:p>
                    <a:p>
                      <a:r>
                        <a:rPr lang="en-GB" sz="1200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Jamaat E </a:t>
                      </a:r>
                      <a:r>
                        <a:rPr lang="en-US" sz="10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islami</a:t>
                      </a: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Hind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level , sub national level, and big districts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Religions for peace india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level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0035678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Catholic Bishop conference of India (CBCI)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level with 1000 plus congretations at all the levels 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913433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Evangelical fellowship of india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body of 65000 protestant churches in india – national, sub national- regional chapters and state chapters with presence at the grassroot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966983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GIWA- global interalliance for wash alliance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and state level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7102323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National council of churches in india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30 denominations of protestants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667717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Adventist development and relief agency  (ADRA)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NGO of Adventist church which has partnerships at local level through NGOs and CBOs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504323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Don Bosco university -North East</a:t>
                      </a:r>
                      <a:endParaRPr lang="en-IN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RCCE and SBCC priorities through CBOS, NGOs, </a:t>
                      </a:r>
                      <a:r>
                        <a:rPr lang="en-US" sz="10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universties</a:t>
                      </a:r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and FBOs in north eastern states and Bodoland territorial region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r>
                        <a:rPr lang="en-US" sz="1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Mapping completed in all the 7 states along with thematic areas of work, geographical location and denominations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124415"/>
              </p:ext>
            </p:extLst>
          </p:nvPr>
        </p:nvGraphicFramePr>
        <p:xfrm>
          <a:off x="838200" y="1658357"/>
          <a:ext cx="10515600" cy="4996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Arya samaj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Iscon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Gayatri 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Brahmakumaris</a:t>
                      </a:r>
                      <a:endParaRPr lang="en-IN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Ramakrishan mission</a:t>
                      </a:r>
                      <a:endParaRPr lang="en-IN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Chinmaya mission</a:t>
                      </a:r>
                      <a:endParaRPr lang="en-IN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sz="1200" dirty="0"/>
                        <a:t>Aman committee, Mumbai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sz="1200" dirty="0" err="1"/>
                        <a:t>Anuman</a:t>
                      </a:r>
                      <a:r>
                        <a:rPr lang="en-GB" sz="1200" dirty="0"/>
                        <a:t> Islamia, Mumbai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sz="1200" dirty="0" err="1"/>
                        <a:t>Imarate</a:t>
                      </a:r>
                      <a:r>
                        <a:rPr lang="en-GB" sz="1200" dirty="0"/>
                        <a:t> Shariah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27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003895"/>
              </p:ext>
            </p:extLst>
          </p:nvPr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GIWA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Religions for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Dr.</a:t>
                      </a:r>
                      <a:r>
                        <a:rPr lang="en-GB" dirty="0"/>
                        <a:t> Deepali </a:t>
                      </a:r>
                      <a:r>
                        <a:rPr lang="en-GB" dirty="0" err="1"/>
                        <a:t>Bhanot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Evangelical fellowship of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</a:t>
                      </a:r>
                      <a:r>
                        <a:rPr lang="en-IN" dirty="0">
                          <a:effectLst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Interfaith alliance, </a:t>
                      </a:r>
                      <a:r>
                        <a:rPr lang="en-GB" dirty="0" err="1"/>
                        <a:t>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95594"/>
              </p:ext>
            </p:extLst>
          </p:nvPr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Map the key actors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Identify key thematic areas and geographical areas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Link thematic areas with national flagship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Organize national, regional and state level sensitization meet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Strengthen operational structure at all the levels- national, sub national and operational level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Enhanced media visibility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483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&lt;India&gt;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Sanjay Singh</cp:lastModifiedBy>
  <cp:revision>25</cp:revision>
  <dcterms:created xsi:type="dcterms:W3CDTF">2022-05-09T05:36:56Z</dcterms:created>
  <dcterms:modified xsi:type="dcterms:W3CDTF">2022-05-09T09:14:37Z</dcterms:modified>
</cp:coreProperties>
</file>