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59" r:id="rId5"/>
    <p:sldId id="264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NEPAL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900027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xmlns="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xmlns="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UNICEF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Save the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UNFPA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Ministry</a:t>
                      </a:r>
                      <a:r>
                        <a:rPr lang="en-GB" baseline="0" dirty="0" smtClean="0"/>
                        <a:t> of Women, Children and Senior Citizens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Child right Council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World Vision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ADRA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Plan International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 smtClean="0"/>
              <a:t>Faith </a:t>
            </a:r>
            <a:r>
              <a:rPr lang="en-GB" sz="2200" dirty="0"/>
              <a:t>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3419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xmlns="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xmlns="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NIREN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RfP</a:t>
                      </a:r>
                      <a:r>
                        <a:rPr lang="en-GB" dirty="0" smtClean="0"/>
                        <a:t>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Central Level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CARNET</a:t>
                      </a:r>
                      <a:r>
                        <a:rPr lang="en-GB" baseline="0" dirty="0" smtClean="0"/>
                        <a:t>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NCS- Nepal</a:t>
                      </a:r>
                      <a:r>
                        <a:rPr lang="en-GB" baseline="0" dirty="0" smtClean="0"/>
                        <a:t> Christian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NCFN- National Churches Fellowship of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United Mission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Nepal</a:t>
                      </a:r>
                      <a:r>
                        <a:rPr lang="en-GB" baseline="0" dirty="0" smtClean="0"/>
                        <a:t> Muslim Women welfare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Interfaith Peace</a:t>
                      </a:r>
                      <a:r>
                        <a:rPr lang="en-GB" baseline="0" dirty="0" smtClean="0"/>
                        <a:t> Federation Nepal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x-none" dirty="0"/>
              <a:t>2. What </a:t>
            </a:r>
            <a:r>
              <a:rPr lang="x-none" b="1" dirty="0"/>
              <a:t>structures</a:t>
            </a:r>
            <a:r>
              <a:rPr lang="x-none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x-none" b="1" dirty="0"/>
              <a:t>At </a:t>
            </a:r>
            <a:r>
              <a:rPr lang="x-none" b="1" dirty="0" smtClean="0"/>
              <a:t>National</a:t>
            </a:r>
            <a:r>
              <a:rPr lang="en-US" b="1" dirty="0" smtClean="0"/>
              <a:t> and sub national level</a:t>
            </a:r>
            <a:r>
              <a:rPr lang="x-none" dirty="0" smtClean="0"/>
              <a:t> </a:t>
            </a:r>
            <a:r>
              <a:rPr lang="x-none" dirty="0"/>
              <a:t>– please identify some key persons or institutions who can be contacted for this exercise.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68" y="3290733"/>
            <a:ext cx="95690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Since Nepal is a secular state, there is no separate religious council as yet.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However, there are similar networks such as follows: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National inter-religious network Nepal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Inter-faith Peace federation Nepal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National Churches Fellowship of Nepal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And more….</a:t>
            </a:r>
          </a:p>
          <a:p>
            <a:r>
              <a:rPr lang="en-US" sz="2400" dirty="0" smtClean="0"/>
              <a:t>All these networks are structured from National to grass root 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religious platforms for child rights awareness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Use media for engagement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Increase the capacity of the faith leaders on child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280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NEPAL</vt:lpstr>
      <vt:lpstr>1. Who are the main stakeholders for FPCC Government agencies, International agencies including UN, Religious leaders, Faith actors, Faith based organisations, others</vt:lpstr>
      <vt:lpstr>1. Who are the main stakeholders for FPCC Faith based organisations, others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acer</cp:lastModifiedBy>
  <cp:revision>31</cp:revision>
  <dcterms:created xsi:type="dcterms:W3CDTF">2022-05-09T05:36:56Z</dcterms:created>
  <dcterms:modified xsi:type="dcterms:W3CDTF">2022-05-09T09:05:16Z</dcterms:modified>
</cp:coreProperties>
</file>