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3"/>
  </p:notesMasterIdLst>
  <p:sldIdLst>
    <p:sldId id="261" r:id="rId2"/>
    <p:sldId id="684" r:id="rId3"/>
    <p:sldId id="687" r:id="rId4"/>
    <p:sldId id="688" r:id="rId5"/>
    <p:sldId id="689" r:id="rId6"/>
    <p:sldId id="690" r:id="rId7"/>
    <p:sldId id="691" r:id="rId8"/>
    <p:sldId id="692" r:id="rId9"/>
    <p:sldId id="693" r:id="rId10"/>
    <p:sldId id="68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80952" autoAdjust="0"/>
  </p:normalViewPr>
  <p:slideViewPr>
    <p:cSldViewPr snapToGrid="0">
      <p:cViewPr varScale="1">
        <p:scale>
          <a:sx n="102" d="100"/>
          <a:sy n="102" d="100"/>
        </p:scale>
        <p:origin x="1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F5C3F-461C-4601-B282-08E2E27A5E1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22B7E-3974-4DE2-B23B-C6370C76454B}">
      <dgm:prSet phldr="0"/>
      <dgm:spPr/>
      <dgm:t>
        <a:bodyPr/>
        <a:lstStyle/>
        <a:p>
          <a:pPr rtl="0"/>
          <a:r>
            <a:rPr lang="en-US" b="1" dirty="0">
              <a:latin typeface="+mj-lt"/>
              <a:cs typeface="+mj-lt"/>
            </a:rPr>
            <a:t>Elderly and people with fragile health</a:t>
          </a:r>
        </a:p>
      </dgm:t>
    </dgm:pt>
    <dgm:pt modelId="{EE47AF2E-2355-44CA-B1E7-CCD753B0BEDC}" type="parTrans" cxnId="{010C222B-FAAE-4438-B6BB-AE8140A35478}">
      <dgm:prSet/>
      <dgm:spPr/>
      <dgm:t>
        <a:bodyPr/>
        <a:lstStyle/>
        <a:p>
          <a:endParaRPr lang="en-US"/>
        </a:p>
      </dgm:t>
    </dgm:pt>
    <dgm:pt modelId="{2042DA27-9971-4BD8-90AB-6AE0FB90F498}" type="sibTrans" cxnId="{010C222B-FAAE-4438-B6BB-AE8140A35478}">
      <dgm:prSet/>
      <dgm:spPr/>
      <dgm:t>
        <a:bodyPr/>
        <a:lstStyle/>
        <a:p>
          <a:endParaRPr lang="en-US"/>
        </a:p>
      </dgm:t>
    </dgm:pt>
    <dgm:pt modelId="{363C3FD4-C5E8-454B-891B-6840D10BC9AB}">
      <dgm:prSet phldr="0"/>
      <dgm:spPr/>
      <dgm:t>
        <a:bodyPr/>
        <a:lstStyle/>
        <a:p>
          <a:pPr rtl="0"/>
          <a:r>
            <a:rPr lang="en-GB" b="1" dirty="0">
              <a:latin typeface="+mj-lt"/>
              <a:cs typeface="Arial"/>
            </a:rPr>
            <a:t>People living in extreme poverty</a:t>
          </a:r>
          <a:endParaRPr lang="en-US" b="0" dirty="0">
            <a:latin typeface="Univers Condensed" panose="020F0302020204030204"/>
            <a:cs typeface="Arial"/>
          </a:endParaRPr>
        </a:p>
      </dgm:t>
    </dgm:pt>
    <dgm:pt modelId="{00E45947-7371-4F60-BD5B-2558B0F2045A}" type="parTrans" cxnId="{F1EA4C2F-8D4F-4BAA-8806-057D1577AF08}">
      <dgm:prSet/>
      <dgm:spPr/>
      <dgm:t>
        <a:bodyPr/>
        <a:lstStyle/>
        <a:p>
          <a:endParaRPr lang="en-US"/>
        </a:p>
      </dgm:t>
    </dgm:pt>
    <dgm:pt modelId="{3FDB7E00-C64C-4141-B4F6-C484C2736878}" type="sibTrans" cxnId="{F1EA4C2F-8D4F-4BAA-8806-057D1577AF08}">
      <dgm:prSet/>
      <dgm:spPr/>
      <dgm:t>
        <a:bodyPr/>
        <a:lstStyle/>
        <a:p>
          <a:endParaRPr lang="en-US"/>
        </a:p>
      </dgm:t>
    </dgm:pt>
    <dgm:pt modelId="{A70AF34A-00B4-4AC9-AF9F-41D5E3E00417}">
      <dgm:prSet phldr="0"/>
      <dgm:spPr/>
      <dgm:t>
        <a:bodyPr/>
        <a:lstStyle/>
        <a:p>
          <a:pPr rtl="0"/>
          <a:r>
            <a:rPr lang="en-GB" b="1" dirty="0">
              <a:latin typeface="+mj-lt"/>
              <a:cs typeface="Arial"/>
            </a:rPr>
            <a:t>Pregnant women and Children</a:t>
          </a:r>
          <a:endParaRPr lang="en-US" b="0" dirty="0">
            <a:latin typeface="Univers Condensed" panose="020F0302020204030204"/>
            <a:cs typeface="Arial"/>
          </a:endParaRPr>
        </a:p>
      </dgm:t>
    </dgm:pt>
    <dgm:pt modelId="{E2717D4B-3345-4E21-8831-ED601C556649}" type="parTrans" cxnId="{FF712143-296B-4051-96AA-A562770768E0}">
      <dgm:prSet/>
      <dgm:spPr/>
      <dgm:t>
        <a:bodyPr/>
        <a:lstStyle/>
        <a:p>
          <a:endParaRPr lang="en-US"/>
        </a:p>
      </dgm:t>
    </dgm:pt>
    <dgm:pt modelId="{3A8705EF-BDA0-44AE-AF4B-282F0B8FDE20}" type="sibTrans" cxnId="{FF712143-296B-4051-96AA-A562770768E0}">
      <dgm:prSet/>
      <dgm:spPr/>
      <dgm:t>
        <a:bodyPr/>
        <a:lstStyle/>
        <a:p>
          <a:endParaRPr lang="en-US"/>
        </a:p>
      </dgm:t>
    </dgm:pt>
    <dgm:pt modelId="{7823C813-919D-40E3-9A92-9C4C824DC300}">
      <dgm:prSet phldr="0"/>
      <dgm:spPr/>
      <dgm:t>
        <a:bodyPr/>
        <a:lstStyle/>
        <a:p>
          <a:pPr rtl="0"/>
          <a:r>
            <a:rPr lang="en-US" b="1" dirty="0">
              <a:latin typeface="Univers Condensed" panose="020F0302020204030204"/>
              <a:cs typeface="Arial"/>
            </a:rPr>
            <a:t>People with Disabilities</a:t>
          </a:r>
        </a:p>
      </dgm:t>
    </dgm:pt>
    <dgm:pt modelId="{98DC9B91-1711-4E83-8F16-5D09A0DF85FB}" type="parTrans" cxnId="{BF69ED98-8B23-4AD2-8E36-C9CFF2674941}">
      <dgm:prSet/>
      <dgm:spPr/>
      <dgm:t>
        <a:bodyPr/>
        <a:lstStyle/>
        <a:p>
          <a:endParaRPr lang="en-US"/>
        </a:p>
      </dgm:t>
    </dgm:pt>
    <dgm:pt modelId="{42148692-19EA-4D7C-98B3-0209AA0B6AD7}" type="sibTrans" cxnId="{BF69ED98-8B23-4AD2-8E36-C9CFF2674941}">
      <dgm:prSet/>
      <dgm:spPr/>
      <dgm:t>
        <a:bodyPr/>
        <a:lstStyle/>
        <a:p>
          <a:endParaRPr lang="en-US"/>
        </a:p>
      </dgm:t>
    </dgm:pt>
    <dgm:pt modelId="{AAD549B6-48D0-421C-8E07-0DA35BDAC402}">
      <dgm:prSet phldr="0"/>
      <dgm:spPr/>
      <dgm:t>
        <a:bodyPr/>
        <a:lstStyle/>
        <a:p>
          <a:pPr rtl="0"/>
          <a:r>
            <a:rPr lang="en-GB" b="1" dirty="0">
              <a:latin typeface="+mj-lt"/>
              <a:cs typeface="Arial"/>
            </a:rPr>
            <a:t>People experiencing discrimination</a:t>
          </a:r>
        </a:p>
      </dgm:t>
    </dgm:pt>
    <dgm:pt modelId="{A652205C-5DB9-4211-A0A9-97A9CA85EB31}" type="parTrans" cxnId="{2A3EBEF5-705D-469F-984B-5D8CCF82406B}">
      <dgm:prSet/>
      <dgm:spPr/>
      <dgm:t>
        <a:bodyPr/>
        <a:lstStyle/>
        <a:p>
          <a:endParaRPr lang="en-US"/>
        </a:p>
      </dgm:t>
    </dgm:pt>
    <dgm:pt modelId="{DEB80A3A-CB1E-43BA-8DC0-881F49A3DDFC}" type="sibTrans" cxnId="{2A3EBEF5-705D-469F-984B-5D8CCF82406B}">
      <dgm:prSet/>
      <dgm:spPr/>
      <dgm:t>
        <a:bodyPr/>
        <a:lstStyle/>
        <a:p>
          <a:endParaRPr lang="en-US"/>
        </a:p>
      </dgm:t>
    </dgm:pt>
    <dgm:pt modelId="{2283D0CF-9B28-4312-ABA9-3E7EB911A080}">
      <dgm:prSet phldr="0"/>
      <dgm:spPr/>
      <dgm:t>
        <a:bodyPr/>
        <a:lstStyle/>
        <a:p>
          <a:pPr rtl="0"/>
          <a:r>
            <a:rPr lang="en-GB" b="1" dirty="0">
              <a:latin typeface="+mj-lt"/>
              <a:cs typeface="Arial"/>
            </a:rPr>
            <a:t>People experiencing homelessness</a:t>
          </a:r>
        </a:p>
      </dgm:t>
    </dgm:pt>
    <dgm:pt modelId="{DE4B90A0-0F67-4DA0-BBBD-BCD12B089F8C}" type="parTrans" cxnId="{11EB20B4-D035-48F7-BE9F-775AD7133519}">
      <dgm:prSet/>
      <dgm:spPr/>
      <dgm:t>
        <a:bodyPr/>
        <a:lstStyle/>
        <a:p>
          <a:endParaRPr lang="en-US"/>
        </a:p>
      </dgm:t>
    </dgm:pt>
    <dgm:pt modelId="{EC76CA6E-8F42-4376-B66F-39B332CEC57A}" type="sibTrans" cxnId="{11EB20B4-D035-48F7-BE9F-775AD7133519}">
      <dgm:prSet/>
      <dgm:spPr/>
      <dgm:t>
        <a:bodyPr/>
        <a:lstStyle/>
        <a:p>
          <a:endParaRPr lang="en-US"/>
        </a:p>
      </dgm:t>
    </dgm:pt>
    <dgm:pt modelId="{793B7803-73EA-4822-B352-7989D8FDCECB}">
      <dgm:prSet phldr="0"/>
      <dgm:spPr/>
      <dgm:t>
        <a:bodyPr/>
        <a:lstStyle/>
        <a:p>
          <a:r>
            <a:rPr lang="en-GB" b="1" dirty="0">
              <a:latin typeface="+mj-lt"/>
              <a:cs typeface="Arial"/>
            </a:rPr>
            <a:t>People on the move: Migrants, IDPs</a:t>
          </a:r>
        </a:p>
      </dgm:t>
    </dgm:pt>
    <dgm:pt modelId="{921B7339-69EC-4816-9869-46311B1754A2}" type="parTrans" cxnId="{86B92702-BC29-41A8-8836-36C6FE97230A}">
      <dgm:prSet/>
      <dgm:spPr/>
      <dgm:t>
        <a:bodyPr/>
        <a:lstStyle/>
        <a:p>
          <a:endParaRPr lang="en-US"/>
        </a:p>
      </dgm:t>
    </dgm:pt>
    <dgm:pt modelId="{3BA6DB9F-E973-45A8-8675-77BABAEA8522}" type="sibTrans" cxnId="{86B92702-BC29-41A8-8836-36C6FE97230A}">
      <dgm:prSet/>
      <dgm:spPr/>
      <dgm:t>
        <a:bodyPr/>
        <a:lstStyle/>
        <a:p>
          <a:endParaRPr lang="en-US"/>
        </a:p>
      </dgm:t>
    </dgm:pt>
    <dgm:pt modelId="{54B95FA3-5442-45A1-9BFA-5FAC2F9BFE5C}" type="pres">
      <dgm:prSet presAssocID="{4C6F5C3F-461C-4601-B282-08E2E27A5E1C}" presName="diagram" presStyleCnt="0">
        <dgm:presLayoutVars>
          <dgm:dir/>
          <dgm:resizeHandles val="exact"/>
        </dgm:presLayoutVars>
      </dgm:prSet>
      <dgm:spPr/>
    </dgm:pt>
    <dgm:pt modelId="{B054C23C-A7AD-43AB-9860-BF929B5D234D}" type="pres">
      <dgm:prSet presAssocID="{07222B7E-3974-4DE2-B23B-C6370C76454B}" presName="node" presStyleLbl="node1" presStyleIdx="0" presStyleCnt="7">
        <dgm:presLayoutVars>
          <dgm:bulletEnabled val="1"/>
        </dgm:presLayoutVars>
      </dgm:prSet>
      <dgm:spPr/>
    </dgm:pt>
    <dgm:pt modelId="{B9398A2A-016B-48D4-8024-B8BB80A0500D}" type="pres">
      <dgm:prSet presAssocID="{2042DA27-9971-4BD8-90AB-6AE0FB90F498}" presName="sibTrans" presStyleCnt="0"/>
      <dgm:spPr/>
    </dgm:pt>
    <dgm:pt modelId="{34A0A661-8760-4AF3-8E65-35083D1ED79B}" type="pres">
      <dgm:prSet presAssocID="{363C3FD4-C5E8-454B-891B-6840D10BC9AB}" presName="node" presStyleLbl="node1" presStyleIdx="1" presStyleCnt="7">
        <dgm:presLayoutVars>
          <dgm:bulletEnabled val="1"/>
        </dgm:presLayoutVars>
      </dgm:prSet>
      <dgm:spPr/>
    </dgm:pt>
    <dgm:pt modelId="{6AB4D785-41C4-4FC7-AB43-15D10A7D5E95}" type="pres">
      <dgm:prSet presAssocID="{3FDB7E00-C64C-4141-B4F6-C484C2736878}" presName="sibTrans" presStyleCnt="0"/>
      <dgm:spPr/>
    </dgm:pt>
    <dgm:pt modelId="{D1CD6EC4-1533-4A23-9458-13DD008BF365}" type="pres">
      <dgm:prSet presAssocID="{A70AF34A-00B4-4AC9-AF9F-41D5E3E00417}" presName="node" presStyleLbl="node1" presStyleIdx="2" presStyleCnt="7">
        <dgm:presLayoutVars>
          <dgm:bulletEnabled val="1"/>
        </dgm:presLayoutVars>
      </dgm:prSet>
      <dgm:spPr/>
    </dgm:pt>
    <dgm:pt modelId="{54AAF51A-200A-4CC4-808B-8C8A7DDCCC75}" type="pres">
      <dgm:prSet presAssocID="{3A8705EF-BDA0-44AE-AF4B-282F0B8FDE20}" presName="sibTrans" presStyleCnt="0"/>
      <dgm:spPr/>
    </dgm:pt>
    <dgm:pt modelId="{DDE33601-F215-42BB-94CE-BFEE2D41CCD3}" type="pres">
      <dgm:prSet presAssocID="{7823C813-919D-40E3-9A92-9C4C824DC300}" presName="node" presStyleLbl="node1" presStyleIdx="3" presStyleCnt="7">
        <dgm:presLayoutVars>
          <dgm:bulletEnabled val="1"/>
        </dgm:presLayoutVars>
      </dgm:prSet>
      <dgm:spPr/>
    </dgm:pt>
    <dgm:pt modelId="{3F55649E-455D-40B4-9D5E-C17F8EC822CE}" type="pres">
      <dgm:prSet presAssocID="{42148692-19EA-4D7C-98B3-0209AA0B6AD7}" presName="sibTrans" presStyleCnt="0"/>
      <dgm:spPr/>
    </dgm:pt>
    <dgm:pt modelId="{52615A92-0345-48AE-88D0-F2D38CD3CB99}" type="pres">
      <dgm:prSet presAssocID="{AAD549B6-48D0-421C-8E07-0DA35BDAC402}" presName="node" presStyleLbl="node1" presStyleIdx="4" presStyleCnt="7">
        <dgm:presLayoutVars>
          <dgm:bulletEnabled val="1"/>
        </dgm:presLayoutVars>
      </dgm:prSet>
      <dgm:spPr/>
    </dgm:pt>
    <dgm:pt modelId="{C90F7E2A-EE64-4186-B8B7-F055131C40B5}" type="pres">
      <dgm:prSet presAssocID="{DEB80A3A-CB1E-43BA-8DC0-881F49A3DDFC}" presName="sibTrans" presStyleCnt="0"/>
      <dgm:spPr/>
    </dgm:pt>
    <dgm:pt modelId="{1EC77E0D-72C2-4EDB-9E0B-F68624D21B82}" type="pres">
      <dgm:prSet presAssocID="{2283D0CF-9B28-4312-ABA9-3E7EB911A080}" presName="node" presStyleLbl="node1" presStyleIdx="5" presStyleCnt="7">
        <dgm:presLayoutVars>
          <dgm:bulletEnabled val="1"/>
        </dgm:presLayoutVars>
      </dgm:prSet>
      <dgm:spPr/>
    </dgm:pt>
    <dgm:pt modelId="{50B96C0B-67D1-4030-B84C-7B7F289BA26A}" type="pres">
      <dgm:prSet presAssocID="{EC76CA6E-8F42-4376-B66F-39B332CEC57A}" presName="sibTrans" presStyleCnt="0"/>
      <dgm:spPr/>
    </dgm:pt>
    <dgm:pt modelId="{7586E9FC-8C35-4D15-BC76-450B270019F0}" type="pres">
      <dgm:prSet presAssocID="{793B7803-73EA-4822-B352-7989D8FDCECB}" presName="node" presStyleLbl="node1" presStyleIdx="6" presStyleCnt="7">
        <dgm:presLayoutVars>
          <dgm:bulletEnabled val="1"/>
        </dgm:presLayoutVars>
      </dgm:prSet>
      <dgm:spPr/>
    </dgm:pt>
  </dgm:ptLst>
  <dgm:cxnLst>
    <dgm:cxn modelId="{86B92702-BC29-41A8-8836-36C6FE97230A}" srcId="{4C6F5C3F-461C-4601-B282-08E2E27A5E1C}" destId="{793B7803-73EA-4822-B352-7989D8FDCECB}" srcOrd="6" destOrd="0" parTransId="{921B7339-69EC-4816-9869-46311B1754A2}" sibTransId="{3BA6DB9F-E973-45A8-8675-77BABAEA8522}"/>
    <dgm:cxn modelId="{05D2F725-12C3-406B-8C3D-976B7BC8393B}" type="presOf" srcId="{A70AF34A-00B4-4AC9-AF9F-41D5E3E00417}" destId="{D1CD6EC4-1533-4A23-9458-13DD008BF365}" srcOrd="0" destOrd="0" presId="urn:microsoft.com/office/officeart/2005/8/layout/default"/>
    <dgm:cxn modelId="{010C222B-FAAE-4438-B6BB-AE8140A35478}" srcId="{4C6F5C3F-461C-4601-B282-08E2E27A5E1C}" destId="{07222B7E-3974-4DE2-B23B-C6370C76454B}" srcOrd="0" destOrd="0" parTransId="{EE47AF2E-2355-44CA-B1E7-CCD753B0BEDC}" sibTransId="{2042DA27-9971-4BD8-90AB-6AE0FB90F498}"/>
    <dgm:cxn modelId="{F1EA4C2F-8D4F-4BAA-8806-057D1577AF08}" srcId="{4C6F5C3F-461C-4601-B282-08E2E27A5E1C}" destId="{363C3FD4-C5E8-454B-891B-6840D10BC9AB}" srcOrd="1" destOrd="0" parTransId="{00E45947-7371-4F60-BD5B-2558B0F2045A}" sibTransId="{3FDB7E00-C64C-4141-B4F6-C484C2736878}"/>
    <dgm:cxn modelId="{9E87AC40-EE20-4C08-9815-D135B740876D}" type="presOf" srcId="{793B7803-73EA-4822-B352-7989D8FDCECB}" destId="{7586E9FC-8C35-4D15-BC76-450B270019F0}" srcOrd="0" destOrd="0" presId="urn:microsoft.com/office/officeart/2005/8/layout/default"/>
    <dgm:cxn modelId="{FF712143-296B-4051-96AA-A562770768E0}" srcId="{4C6F5C3F-461C-4601-B282-08E2E27A5E1C}" destId="{A70AF34A-00B4-4AC9-AF9F-41D5E3E00417}" srcOrd="2" destOrd="0" parTransId="{E2717D4B-3345-4E21-8831-ED601C556649}" sibTransId="{3A8705EF-BDA0-44AE-AF4B-282F0B8FDE20}"/>
    <dgm:cxn modelId="{F5CC5067-377F-425E-9CD4-C3AB605ADA2D}" type="presOf" srcId="{AAD549B6-48D0-421C-8E07-0DA35BDAC402}" destId="{52615A92-0345-48AE-88D0-F2D38CD3CB99}" srcOrd="0" destOrd="0" presId="urn:microsoft.com/office/officeart/2005/8/layout/default"/>
    <dgm:cxn modelId="{1ADB4D71-BF18-4C3D-931C-8A2F117B8756}" type="presOf" srcId="{07222B7E-3974-4DE2-B23B-C6370C76454B}" destId="{B054C23C-A7AD-43AB-9860-BF929B5D234D}" srcOrd="0" destOrd="0" presId="urn:microsoft.com/office/officeart/2005/8/layout/default"/>
    <dgm:cxn modelId="{9D27C977-13FE-4DA7-9D85-6935EF1B6DD5}" type="presOf" srcId="{4C6F5C3F-461C-4601-B282-08E2E27A5E1C}" destId="{54B95FA3-5442-45A1-9BFA-5FAC2F9BFE5C}" srcOrd="0" destOrd="0" presId="urn:microsoft.com/office/officeart/2005/8/layout/default"/>
    <dgm:cxn modelId="{19168095-6931-4E80-8BFA-E68A5502E602}" type="presOf" srcId="{2283D0CF-9B28-4312-ABA9-3E7EB911A080}" destId="{1EC77E0D-72C2-4EDB-9E0B-F68624D21B82}" srcOrd="0" destOrd="0" presId="urn:microsoft.com/office/officeart/2005/8/layout/default"/>
    <dgm:cxn modelId="{BF69ED98-8B23-4AD2-8E36-C9CFF2674941}" srcId="{4C6F5C3F-461C-4601-B282-08E2E27A5E1C}" destId="{7823C813-919D-40E3-9A92-9C4C824DC300}" srcOrd="3" destOrd="0" parTransId="{98DC9B91-1711-4E83-8F16-5D09A0DF85FB}" sibTransId="{42148692-19EA-4D7C-98B3-0209AA0B6AD7}"/>
    <dgm:cxn modelId="{3CB8C6A7-0A38-402F-9734-DA27054670B5}" type="presOf" srcId="{363C3FD4-C5E8-454B-891B-6840D10BC9AB}" destId="{34A0A661-8760-4AF3-8E65-35083D1ED79B}" srcOrd="0" destOrd="0" presId="urn:microsoft.com/office/officeart/2005/8/layout/default"/>
    <dgm:cxn modelId="{11EB20B4-D035-48F7-BE9F-775AD7133519}" srcId="{4C6F5C3F-461C-4601-B282-08E2E27A5E1C}" destId="{2283D0CF-9B28-4312-ABA9-3E7EB911A080}" srcOrd="5" destOrd="0" parTransId="{DE4B90A0-0F67-4DA0-BBBD-BCD12B089F8C}" sibTransId="{EC76CA6E-8F42-4376-B66F-39B332CEC57A}"/>
    <dgm:cxn modelId="{DE1BBAC7-FD4D-4EFF-A682-A72153F670AC}" type="presOf" srcId="{7823C813-919D-40E3-9A92-9C4C824DC300}" destId="{DDE33601-F215-42BB-94CE-BFEE2D41CCD3}" srcOrd="0" destOrd="0" presId="urn:microsoft.com/office/officeart/2005/8/layout/default"/>
    <dgm:cxn modelId="{2A3EBEF5-705D-469F-984B-5D8CCF82406B}" srcId="{4C6F5C3F-461C-4601-B282-08E2E27A5E1C}" destId="{AAD549B6-48D0-421C-8E07-0DA35BDAC402}" srcOrd="4" destOrd="0" parTransId="{A652205C-5DB9-4211-A0A9-97A9CA85EB31}" sibTransId="{DEB80A3A-CB1E-43BA-8DC0-881F49A3DDFC}"/>
    <dgm:cxn modelId="{0D3D48A7-CF72-415B-B5B3-77E1799E473B}" type="presParOf" srcId="{54B95FA3-5442-45A1-9BFA-5FAC2F9BFE5C}" destId="{B054C23C-A7AD-43AB-9860-BF929B5D234D}" srcOrd="0" destOrd="0" presId="urn:microsoft.com/office/officeart/2005/8/layout/default"/>
    <dgm:cxn modelId="{3A4281E5-2EEB-4662-9F60-4ABD616F95E9}" type="presParOf" srcId="{54B95FA3-5442-45A1-9BFA-5FAC2F9BFE5C}" destId="{B9398A2A-016B-48D4-8024-B8BB80A0500D}" srcOrd="1" destOrd="0" presId="urn:microsoft.com/office/officeart/2005/8/layout/default"/>
    <dgm:cxn modelId="{44B913E2-4287-4227-A4BC-D6005AFF2ECF}" type="presParOf" srcId="{54B95FA3-5442-45A1-9BFA-5FAC2F9BFE5C}" destId="{34A0A661-8760-4AF3-8E65-35083D1ED79B}" srcOrd="2" destOrd="0" presId="urn:microsoft.com/office/officeart/2005/8/layout/default"/>
    <dgm:cxn modelId="{7E4E45DB-8482-40F5-8257-CD2556AF57F0}" type="presParOf" srcId="{54B95FA3-5442-45A1-9BFA-5FAC2F9BFE5C}" destId="{6AB4D785-41C4-4FC7-AB43-15D10A7D5E95}" srcOrd="3" destOrd="0" presId="urn:microsoft.com/office/officeart/2005/8/layout/default"/>
    <dgm:cxn modelId="{BDE3EAD6-90C1-40E8-9B5F-1EEE059490D2}" type="presParOf" srcId="{54B95FA3-5442-45A1-9BFA-5FAC2F9BFE5C}" destId="{D1CD6EC4-1533-4A23-9458-13DD008BF365}" srcOrd="4" destOrd="0" presId="urn:microsoft.com/office/officeart/2005/8/layout/default"/>
    <dgm:cxn modelId="{1295FBD5-2AA1-437A-BE13-3DADB051206E}" type="presParOf" srcId="{54B95FA3-5442-45A1-9BFA-5FAC2F9BFE5C}" destId="{54AAF51A-200A-4CC4-808B-8C8A7DDCCC75}" srcOrd="5" destOrd="0" presId="urn:microsoft.com/office/officeart/2005/8/layout/default"/>
    <dgm:cxn modelId="{79C535FE-4943-4230-8AC5-1DB8B7EAFA38}" type="presParOf" srcId="{54B95FA3-5442-45A1-9BFA-5FAC2F9BFE5C}" destId="{DDE33601-F215-42BB-94CE-BFEE2D41CCD3}" srcOrd="6" destOrd="0" presId="urn:microsoft.com/office/officeart/2005/8/layout/default"/>
    <dgm:cxn modelId="{7E305D3D-ECCC-4E82-BE24-1CC1DE339A37}" type="presParOf" srcId="{54B95FA3-5442-45A1-9BFA-5FAC2F9BFE5C}" destId="{3F55649E-455D-40B4-9D5E-C17F8EC822CE}" srcOrd="7" destOrd="0" presId="urn:microsoft.com/office/officeart/2005/8/layout/default"/>
    <dgm:cxn modelId="{6F126AAC-7F3A-4BDA-8428-83C252AFDFB4}" type="presParOf" srcId="{54B95FA3-5442-45A1-9BFA-5FAC2F9BFE5C}" destId="{52615A92-0345-48AE-88D0-F2D38CD3CB99}" srcOrd="8" destOrd="0" presId="urn:microsoft.com/office/officeart/2005/8/layout/default"/>
    <dgm:cxn modelId="{94C5A292-FDB8-48D1-A8F9-B66F207929BA}" type="presParOf" srcId="{54B95FA3-5442-45A1-9BFA-5FAC2F9BFE5C}" destId="{C90F7E2A-EE64-4186-B8B7-F055131C40B5}" srcOrd="9" destOrd="0" presId="urn:microsoft.com/office/officeart/2005/8/layout/default"/>
    <dgm:cxn modelId="{AA4FAC9A-823C-424C-A773-1C9B874CD7EE}" type="presParOf" srcId="{54B95FA3-5442-45A1-9BFA-5FAC2F9BFE5C}" destId="{1EC77E0D-72C2-4EDB-9E0B-F68624D21B82}" srcOrd="10" destOrd="0" presId="urn:microsoft.com/office/officeart/2005/8/layout/default"/>
    <dgm:cxn modelId="{1CFF6489-74A3-42A3-8FB5-4CA395D0A18D}" type="presParOf" srcId="{54B95FA3-5442-45A1-9BFA-5FAC2F9BFE5C}" destId="{50B96C0B-67D1-4030-B84C-7B7F289BA26A}" srcOrd="11" destOrd="0" presId="urn:microsoft.com/office/officeart/2005/8/layout/default"/>
    <dgm:cxn modelId="{0CF1E6FF-A87B-4F1E-BA75-6B0AEF3B4CEF}" type="presParOf" srcId="{54B95FA3-5442-45A1-9BFA-5FAC2F9BFE5C}" destId="{7586E9FC-8C35-4D15-BC76-450B270019F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F5C3F-461C-4601-B282-08E2E27A5E1C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283D0CF-9B28-4312-ABA9-3E7EB911A080}">
      <dgm:prSet phldr="0"/>
      <dgm:spPr/>
      <dgm:t>
        <a:bodyPr/>
        <a:lstStyle/>
        <a:p>
          <a:pPr rtl="0"/>
          <a:r>
            <a:rPr lang="en-GB" b="0" dirty="0">
              <a:solidFill>
                <a:schemeClr val="bg1"/>
              </a:solidFill>
            </a:rPr>
            <a:t>Lack of access to essential services, accurate information and f</a:t>
          </a:r>
          <a:r>
            <a:rPr lang="en-GB" b="0" dirty="0">
              <a:solidFill>
                <a:schemeClr val="bg1"/>
              </a:solidFill>
              <a:latin typeface="Univers Condensed" panose="020F0302020204030204"/>
            </a:rPr>
            <a:t>air</a:t>
          </a:r>
          <a:r>
            <a:rPr lang="en-GB" b="0" dirty="0">
              <a:solidFill>
                <a:schemeClr val="bg1"/>
              </a:solidFill>
            </a:rPr>
            <a:t> treatment</a:t>
          </a:r>
          <a:endParaRPr lang="en-US" b="0" dirty="0">
            <a:solidFill>
              <a:schemeClr val="bg1"/>
            </a:solidFill>
          </a:endParaRPr>
        </a:p>
      </dgm:t>
    </dgm:pt>
    <dgm:pt modelId="{DE4B90A0-0F67-4DA0-BBBD-BCD12B089F8C}" type="parTrans" cxnId="{11EB20B4-D035-48F7-BE9F-775AD7133519}">
      <dgm:prSet/>
      <dgm:spPr/>
      <dgm:t>
        <a:bodyPr/>
        <a:lstStyle/>
        <a:p>
          <a:endParaRPr lang="en-US"/>
        </a:p>
      </dgm:t>
    </dgm:pt>
    <dgm:pt modelId="{EC76CA6E-8F42-4376-B66F-39B332CEC57A}" type="sibTrans" cxnId="{11EB20B4-D035-48F7-BE9F-775AD7133519}">
      <dgm:prSet/>
      <dgm:spPr/>
      <dgm:t>
        <a:bodyPr/>
        <a:lstStyle/>
        <a:p>
          <a:endParaRPr lang="en-US"/>
        </a:p>
      </dgm:t>
    </dgm:pt>
    <dgm:pt modelId="{793B7803-73EA-4822-B352-7989D8FDCECB}">
      <dgm:prSet phldr="0"/>
      <dgm:spPr/>
      <dgm:t>
        <a:bodyPr/>
        <a:lstStyle/>
        <a:p>
          <a:pPr rtl="0"/>
          <a:r>
            <a:rPr lang="en-GB" b="0" dirty="0">
              <a:solidFill>
                <a:schemeClr val="bg1"/>
              </a:solidFill>
              <a:latin typeface="Univers Condensed" panose="020F0302020204030204"/>
            </a:rPr>
            <a:t>Their needs not included in response plans</a:t>
          </a:r>
          <a:endParaRPr lang="en-GB" dirty="0">
            <a:solidFill>
              <a:schemeClr val="bg1"/>
            </a:solidFill>
          </a:endParaRPr>
        </a:p>
      </dgm:t>
    </dgm:pt>
    <dgm:pt modelId="{921B7339-69EC-4816-9869-46311B1754A2}" type="parTrans" cxnId="{86B92702-BC29-41A8-8836-36C6FE97230A}">
      <dgm:prSet/>
      <dgm:spPr/>
      <dgm:t>
        <a:bodyPr/>
        <a:lstStyle/>
        <a:p>
          <a:endParaRPr lang="en-US"/>
        </a:p>
      </dgm:t>
    </dgm:pt>
    <dgm:pt modelId="{3BA6DB9F-E973-45A8-8675-77BABAEA8522}" type="sibTrans" cxnId="{86B92702-BC29-41A8-8836-36C6FE97230A}">
      <dgm:prSet/>
      <dgm:spPr/>
      <dgm:t>
        <a:bodyPr/>
        <a:lstStyle/>
        <a:p>
          <a:endParaRPr lang="en-US"/>
        </a:p>
      </dgm:t>
    </dgm:pt>
    <dgm:pt modelId="{4F8F94EC-6C81-451F-8E9B-DF9E65EC3942}">
      <dgm:prSet phldr="0"/>
      <dgm:spPr/>
      <dgm:t>
        <a:bodyPr/>
        <a:lstStyle/>
        <a:p>
          <a:r>
            <a:rPr lang="en-GB" b="0" dirty="0">
              <a:solidFill>
                <a:schemeClr val="bg1"/>
              </a:solidFill>
            </a:rPr>
            <a:t>Higher risk of dying from the virus than other people</a:t>
          </a:r>
          <a:endParaRPr lang="en-US" b="0" dirty="0">
            <a:solidFill>
              <a:schemeClr val="bg1"/>
            </a:solidFill>
          </a:endParaRPr>
        </a:p>
      </dgm:t>
    </dgm:pt>
    <dgm:pt modelId="{E8FC8293-94F4-4E93-BB51-284A3FB7A3D0}" type="parTrans" cxnId="{CA42F00F-EED6-4084-BF79-E4A93E8B0532}">
      <dgm:prSet/>
      <dgm:spPr/>
      <dgm:t>
        <a:bodyPr/>
        <a:lstStyle/>
        <a:p>
          <a:endParaRPr lang="en-US"/>
        </a:p>
      </dgm:t>
    </dgm:pt>
    <dgm:pt modelId="{963736FC-423F-4D51-BF37-621803A5F8EE}" type="sibTrans" cxnId="{CA42F00F-EED6-4084-BF79-E4A93E8B0532}">
      <dgm:prSet/>
      <dgm:spPr/>
      <dgm:t>
        <a:bodyPr/>
        <a:lstStyle/>
        <a:p>
          <a:endParaRPr lang="en-US"/>
        </a:p>
      </dgm:t>
    </dgm:pt>
    <dgm:pt modelId="{BFD07D40-4CCB-4F49-AB70-16AD7C51791B}">
      <dgm:prSet phldr="0"/>
      <dgm:spPr/>
      <dgm:t>
        <a:bodyPr/>
        <a:lstStyle/>
        <a:p>
          <a:r>
            <a:rPr lang="en-GB" b="0" dirty="0">
              <a:solidFill>
                <a:schemeClr val="bg1"/>
              </a:solidFill>
            </a:rPr>
            <a:t>Lack of means for surviving long periods of lockdown, risk of hunger and starvation</a:t>
          </a:r>
          <a:endParaRPr lang="en-GB" dirty="0">
            <a:solidFill>
              <a:schemeClr val="bg1"/>
            </a:solidFill>
          </a:endParaRPr>
        </a:p>
      </dgm:t>
    </dgm:pt>
    <dgm:pt modelId="{F8525365-C4DA-4C2C-8660-1A803A7E5CC6}" type="parTrans" cxnId="{D51D9CCA-9788-4D3F-B3D4-831AE5879E11}">
      <dgm:prSet/>
      <dgm:spPr/>
      <dgm:t>
        <a:bodyPr/>
        <a:lstStyle/>
        <a:p>
          <a:endParaRPr lang="en-US"/>
        </a:p>
      </dgm:t>
    </dgm:pt>
    <dgm:pt modelId="{9867F4FC-F799-4C59-8E82-4F96BF771D94}" type="sibTrans" cxnId="{D51D9CCA-9788-4D3F-B3D4-831AE5879E11}">
      <dgm:prSet/>
      <dgm:spPr/>
      <dgm:t>
        <a:bodyPr/>
        <a:lstStyle/>
        <a:p>
          <a:endParaRPr lang="en-US"/>
        </a:p>
      </dgm:t>
    </dgm:pt>
    <dgm:pt modelId="{024869AC-63DA-42F1-A5FE-8A3F16097B6B}">
      <dgm:prSet phldr="0"/>
      <dgm:spPr/>
      <dgm:t>
        <a:bodyPr/>
        <a:lstStyle/>
        <a:p>
          <a:r>
            <a:rPr lang="en-GB" b="0" dirty="0">
              <a:solidFill>
                <a:schemeClr val="bg1"/>
              </a:solidFill>
            </a:rPr>
            <a:t>Social isolation, lack of safety-net, insurance or healthcare</a:t>
          </a:r>
          <a:endParaRPr lang="en-GB" dirty="0">
            <a:solidFill>
              <a:schemeClr val="bg1"/>
            </a:solidFill>
          </a:endParaRPr>
        </a:p>
      </dgm:t>
    </dgm:pt>
    <dgm:pt modelId="{2BF07720-95C7-4AC9-B407-346627F38EAB}" type="parTrans" cxnId="{B49C23AB-1CF7-44B7-B754-92CB88D2B3FD}">
      <dgm:prSet/>
      <dgm:spPr/>
      <dgm:t>
        <a:bodyPr/>
        <a:lstStyle/>
        <a:p>
          <a:endParaRPr lang="en-US"/>
        </a:p>
      </dgm:t>
    </dgm:pt>
    <dgm:pt modelId="{0DDFC7C5-66D1-4CD6-A652-CF8B2EB427CB}" type="sibTrans" cxnId="{B49C23AB-1CF7-44B7-B754-92CB88D2B3FD}">
      <dgm:prSet/>
      <dgm:spPr/>
      <dgm:t>
        <a:bodyPr/>
        <a:lstStyle/>
        <a:p>
          <a:endParaRPr lang="en-US"/>
        </a:p>
      </dgm:t>
    </dgm:pt>
    <dgm:pt modelId="{CADAFFA0-CEFC-4537-B23B-B2F5D3B1CDB7}">
      <dgm:prSet phldr="0"/>
      <dgm:spPr/>
      <dgm:t>
        <a:bodyPr/>
        <a:lstStyle/>
        <a:p>
          <a:pPr rtl="0"/>
          <a:r>
            <a:rPr lang="en-GB" b="0" dirty="0">
              <a:solidFill>
                <a:schemeClr val="bg1"/>
              </a:solidFill>
            </a:rPr>
            <a:t>Population affected by other humanitarian crisis</a:t>
          </a:r>
          <a:endParaRPr lang="en-GB" dirty="0">
            <a:solidFill>
              <a:schemeClr val="bg1"/>
            </a:solidFill>
          </a:endParaRPr>
        </a:p>
      </dgm:t>
    </dgm:pt>
    <dgm:pt modelId="{A5CAA6FB-15EE-433C-9E0F-FCEB4DFB6E99}" type="parTrans" cxnId="{C33D8709-7E86-4E02-A05A-9602BF737DD0}">
      <dgm:prSet/>
      <dgm:spPr/>
      <dgm:t>
        <a:bodyPr/>
        <a:lstStyle/>
        <a:p>
          <a:endParaRPr lang="en-US"/>
        </a:p>
      </dgm:t>
    </dgm:pt>
    <dgm:pt modelId="{69165409-023F-4DA6-89EF-C9009F0E6F7D}" type="sibTrans" cxnId="{C33D8709-7E86-4E02-A05A-9602BF737DD0}">
      <dgm:prSet/>
      <dgm:spPr/>
      <dgm:t>
        <a:bodyPr/>
        <a:lstStyle/>
        <a:p>
          <a:endParaRPr lang="en-US"/>
        </a:p>
      </dgm:t>
    </dgm:pt>
    <dgm:pt modelId="{73126760-A74C-4CC9-9FC9-60502EFDBAB1}" type="pres">
      <dgm:prSet presAssocID="{4C6F5C3F-461C-4601-B282-08E2E27A5E1C}" presName="vert0" presStyleCnt="0">
        <dgm:presLayoutVars>
          <dgm:dir/>
          <dgm:animOne val="branch"/>
          <dgm:animLvl val="lvl"/>
        </dgm:presLayoutVars>
      </dgm:prSet>
      <dgm:spPr/>
    </dgm:pt>
    <dgm:pt modelId="{B68B58CC-CDBF-49D3-9B65-CA87819F7994}" type="pres">
      <dgm:prSet presAssocID="{4F8F94EC-6C81-451F-8E9B-DF9E65EC3942}" presName="thickLine" presStyleLbl="alignNode1" presStyleIdx="0" presStyleCnt="6"/>
      <dgm:spPr/>
    </dgm:pt>
    <dgm:pt modelId="{0A16EAA0-CF62-4053-9974-39C9566ECC21}" type="pres">
      <dgm:prSet presAssocID="{4F8F94EC-6C81-451F-8E9B-DF9E65EC3942}" presName="horz1" presStyleCnt="0"/>
      <dgm:spPr/>
    </dgm:pt>
    <dgm:pt modelId="{10EAAAD1-9D77-4AD7-9678-6E68223F952C}" type="pres">
      <dgm:prSet presAssocID="{4F8F94EC-6C81-451F-8E9B-DF9E65EC3942}" presName="tx1" presStyleLbl="revTx" presStyleIdx="0" presStyleCnt="6"/>
      <dgm:spPr/>
    </dgm:pt>
    <dgm:pt modelId="{BE74A5DE-FCCB-4596-8A6C-23DA90834C8A}" type="pres">
      <dgm:prSet presAssocID="{4F8F94EC-6C81-451F-8E9B-DF9E65EC3942}" presName="vert1" presStyleCnt="0"/>
      <dgm:spPr/>
    </dgm:pt>
    <dgm:pt modelId="{73852FAF-E0A5-45C1-BC4D-AAC3D621D6C3}" type="pres">
      <dgm:prSet presAssocID="{2283D0CF-9B28-4312-ABA9-3E7EB911A080}" presName="thickLine" presStyleLbl="alignNode1" presStyleIdx="1" presStyleCnt="6"/>
      <dgm:spPr/>
    </dgm:pt>
    <dgm:pt modelId="{4F3F0208-796A-4FAA-B5FB-9390004AFF1C}" type="pres">
      <dgm:prSet presAssocID="{2283D0CF-9B28-4312-ABA9-3E7EB911A080}" presName="horz1" presStyleCnt="0"/>
      <dgm:spPr/>
    </dgm:pt>
    <dgm:pt modelId="{BB0F6F57-652B-4E8C-973D-E8293A001858}" type="pres">
      <dgm:prSet presAssocID="{2283D0CF-9B28-4312-ABA9-3E7EB911A080}" presName="tx1" presStyleLbl="revTx" presStyleIdx="1" presStyleCnt="6"/>
      <dgm:spPr/>
    </dgm:pt>
    <dgm:pt modelId="{278065FE-EC2B-4272-B7CC-5B33FC6DF41B}" type="pres">
      <dgm:prSet presAssocID="{2283D0CF-9B28-4312-ABA9-3E7EB911A080}" presName="vert1" presStyleCnt="0"/>
      <dgm:spPr/>
    </dgm:pt>
    <dgm:pt modelId="{A2B61896-4626-4FBD-A9D4-DB80E90D3BA9}" type="pres">
      <dgm:prSet presAssocID="{BFD07D40-4CCB-4F49-AB70-16AD7C51791B}" presName="thickLine" presStyleLbl="alignNode1" presStyleIdx="2" presStyleCnt="6"/>
      <dgm:spPr/>
    </dgm:pt>
    <dgm:pt modelId="{4D2BC684-37E5-4724-A191-03B0865C116F}" type="pres">
      <dgm:prSet presAssocID="{BFD07D40-4CCB-4F49-AB70-16AD7C51791B}" presName="horz1" presStyleCnt="0"/>
      <dgm:spPr/>
    </dgm:pt>
    <dgm:pt modelId="{E293E141-3177-45BE-9880-E092FB77FC30}" type="pres">
      <dgm:prSet presAssocID="{BFD07D40-4CCB-4F49-AB70-16AD7C51791B}" presName="tx1" presStyleLbl="revTx" presStyleIdx="2" presStyleCnt="6"/>
      <dgm:spPr/>
    </dgm:pt>
    <dgm:pt modelId="{4AA7DBC3-1027-4E1C-A0EA-68663DA87FF9}" type="pres">
      <dgm:prSet presAssocID="{BFD07D40-4CCB-4F49-AB70-16AD7C51791B}" presName="vert1" presStyleCnt="0"/>
      <dgm:spPr/>
    </dgm:pt>
    <dgm:pt modelId="{F40B3BA1-41C9-40A1-93C4-5C40AB443E7C}" type="pres">
      <dgm:prSet presAssocID="{024869AC-63DA-42F1-A5FE-8A3F16097B6B}" presName="thickLine" presStyleLbl="alignNode1" presStyleIdx="3" presStyleCnt="6"/>
      <dgm:spPr/>
    </dgm:pt>
    <dgm:pt modelId="{F60726EB-45FD-42DA-90D9-708D68B46490}" type="pres">
      <dgm:prSet presAssocID="{024869AC-63DA-42F1-A5FE-8A3F16097B6B}" presName="horz1" presStyleCnt="0"/>
      <dgm:spPr/>
    </dgm:pt>
    <dgm:pt modelId="{C8603524-DC5F-4781-93B2-8780DC6DA9EA}" type="pres">
      <dgm:prSet presAssocID="{024869AC-63DA-42F1-A5FE-8A3F16097B6B}" presName="tx1" presStyleLbl="revTx" presStyleIdx="3" presStyleCnt="6"/>
      <dgm:spPr/>
    </dgm:pt>
    <dgm:pt modelId="{C04F08A4-F229-4DD6-A58A-4EBD04966FF6}" type="pres">
      <dgm:prSet presAssocID="{024869AC-63DA-42F1-A5FE-8A3F16097B6B}" presName="vert1" presStyleCnt="0"/>
      <dgm:spPr/>
    </dgm:pt>
    <dgm:pt modelId="{59F5366D-688D-4678-B106-B675B19AB31B}" type="pres">
      <dgm:prSet presAssocID="{CADAFFA0-CEFC-4537-B23B-B2F5D3B1CDB7}" presName="thickLine" presStyleLbl="alignNode1" presStyleIdx="4" presStyleCnt="6"/>
      <dgm:spPr/>
    </dgm:pt>
    <dgm:pt modelId="{1E15EFAC-3A1B-4B89-B5FB-15FD54942025}" type="pres">
      <dgm:prSet presAssocID="{CADAFFA0-CEFC-4537-B23B-B2F5D3B1CDB7}" presName="horz1" presStyleCnt="0"/>
      <dgm:spPr/>
    </dgm:pt>
    <dgm:pt modelId="{F30E466A-DED8-4F8D-809D-1CE10EC7DD4C}" type="pres">
      <dgm:prSet presAssocID="{CADAFFA0-CEFC-4537-B23B-B2F5D3B1CDB7}" presName="tx1" presStyleLbl="revTx" presStyleIdx="4" presStyleCnt="6"/>
      <dgm:spPr/>
    </dgm:pt>
    <dgm:pt modelId="{B072C1CD-786E-4F2A-813A-C31BB73400D0}" type="pres">
      <dgm:prSet presAssocID="{CADAFFA0-CEFC-4537-B23B-B2F5D3B1CDB7}" presName="vert1" presStyleCnt="0"/>
      <dgm:spPr/>
    </dgm:pt>
    <dgm:pt modelId="{3AFB6874-A6BD-46D0-B5EF-83C5AF8624C3}" type="pres">
      <dgm:prSet presAssocID="{793B7803-73EA-4822-B352-7989D8FDCECB}" presName="thickLine" presStyleLbl="alignNode1" presStyleIdx="5" presStyleCnt="6"/>
      <dgm:spPr/>
    </dgm:pt>
    <dgm:pt modelId="{9B9B3FBF-1AF5-4F59-9D1B-37B20C11BA19}" type="pres">
      <dgm:prSet presAssocID="{793B7803-73EA-4822-B352-7989D8FDCECB}" presName="horz1" presStyleCnt="0"/>
      <dgm:spPr/>
    </dgm:pt>
    <dgm:pt modelId="{5873423F-6D82-42BF-832E-BEA5603BAB56}" type="pres">
      <dgm:prSet presAssocID="{793B7803-73EA-4822-B352-7989D8FDCECB}" presName="tx1" presStyleLbl="revTx" presStyleIdx="5" presStyleCnt="6"/>
      <dgm:spPr/>
    </dgm:pt>
    <dgm:pt modelId="{7CCA9884-E327-4185-98E4-5012B6781061}" type="pres">
      <dgm:prSet presAssocID="{793B7803-73EA-4822-B352-7989D8FDCECB}" presName="vert1" presStyleCnt="0"/>
      <dgm:spPr/>
    </dgm:pt>
  </dgm:ptLst>
  <dgm:cxnLst>
    <dgm:cxn modelId="{86B92702-BC29-41A8-8836-36C6FE97230A}" srcId="{4C6F5C3F-461C-4601-B282-08E2E27A5E1C}" destId="{793B7803-73EA-4822-B352-7989D8FDCECB}" srcOrd="5" destOrd="0" parTransId="{921B7339-69EC-4816-9869-46311B1754A2}" sibTransId="{3BA6DB9F-E973-45A8-8675-77BABAEA8522}"/>
    <dgm:cxn modelId="{C33D8709-7E86-4E02-A05A-9602BF737DD0}" srcId="{4C6F5C3F-461C-4601-B282-08E2E27A5E1C}" destId="{CADAFFA0-CEFC-4537-B23B-B2F5D3B1CDB7}" srcOrd="4" destOrd="0" parTransId="{A5CAA6FB-15EE-433C-9E0F-FCEB4DFB6E99}" sibTransId="{69165409-023F-4DA6-89EF-C9009F0E6F7D}"/>
    <dgm:cxn modelId="{CA42F00F-EED6-4084-BF79-E4A93E8B0532}" srcId="{4C6F5C3F-461C-4601-B282-08E2E27A5E1C}" destId="{4F8F94EC-6C81-451F-8E9B-DF9E65EC3942}" srcOrd="0" destOrd="0" parTransId="{E8FC8293-94F4-4E93-BB51-284A3FB7A3D0}" sibTransId="{963736FC-423F-4D51-BF37-621803A5F8EE}"/>
    <dgm:cxn modelId="{E0BB614C-9DBC-40EA-AD11-15A78A9D3B80}" type="presOf" srcId="{024869AC-63DA-42F1-A5FE-8A3F16097B6B}" destId="{C8603524-DC5F-4781-93B2-8780DC6DA9EA}" srcOrd="0" destOrd="0" presId="urn:microsoft.com/office/officeart/2008/layout/LinedList"/>
    <dgm:cxn modelId="{69D78A6D-2A80-4165-8A0F-87352DFAF7C3}" type="presOf" srcId="{CADAFFA0-CEFC-4537-B23B-B2F5D3B1CDB7}" destId="{F30E466A-DED8-4F8D-809D-1CE10EC7DD4C}" srcOrd="0" destOrd="0" presId="urn:microsoft.com/office/officeart/2008/layout/LinedList"/>
    <dgm:cxn modelId="{0F5B4CA5-291F-4C61-9E83-7CF153D9232C}" type="presOf" srcId="{4C6F5C3F-461C-4601-B282-08E2E27A5E1C}" destId="{73126760-A74C-4CC9-9FC9-60502EFDBAB1}" srcOrd="0" destOrd="0" presId="urn:microsoft.com/office/officeart/2008/layout/LinedList"/>
    <dgm:cxn modelId="{B49C23AB-1CF7-44B7-B754-92CB88D2B3FD}" srcId="{4C6F5C3F-461C-4601-B282-08E2E27A5E1C}" destId="{024869AC-63DA-42F1-A5FE-8A3F16097B6B}" srcOrd="3" destOrd="0" parTransId="{2BF07720-95C7-4AC9-B407-346627F38EAB}" sibTransId="{0DDFC7C5-66D1-4CD6-A652-CF8B2EB427CB}"/>
    <dgm:cxn modelId="{11EB20B4-D035-48F7-BE9F-775AD7133519}" srcId="{4C6F5C3F-461C-4601-B282-08E2E27A5E1C}" destId="{2283D0CF-9B28-4312-ABA9-3E7EB911A080}" srcOrd="1" destOrd="0" parTransId="{DE4B90A0-0F67-4DA0-BBBD-BCD12B089F8C}" sibTransId="{EC76CA6E-8F42-4376-B66F-39B332CEC57A}"/>
    <dgm:cxn modelId="{A5324AC3-5F82-4FE3-A7D8-FF5823B8C273}" type="presOf" srcId="{4F8F94EC-6C81-451F-8E9B-DF9E65EC3942}" destId="{10EAAAD1-9D77-4AD7-9678-6E68223F952C}" srcOrd="0" destOrd="0" presId="urn:microsoft.com/office/officeart/2008/layout/LinedList"/>
    <dgm:cxn modelId="{D51D9CCA-9788-4D3F-B3D4-831AE5879E11}" srcId="{4C6F5C3F-461C-4601-B282-08E2E27A5E1C}" destId="{BFD07D40-4CCB-4F49-AB70-16AD7C51791B}" srcOrd="2" destOrd="0" parTransId="{F8525365-C4DA-4C2C-8660-1A803A7E5CC6}" sibTransId="{9867F4FC-F799-4C59-8E82-4F96BF771D94}"/>
    <dgm:cxn modelId="{D457C2D7-AA52-459E-A8D6-5729BF7D6A57}" type="presOf" srcId="{BFD07D40-4CCB-4F49-AB70-16AD7C51791B}" destId="{E293E141-3177-45BE-9880-E092FB77FC30}" srcOrd="0" destOrd="0" presId="urn:microsoft.com/office/officeart/2008/layout/LinedList"/>
    <dgm:cxn modelId="{EB2CA0EC-D3C5-47BD-8FFD-62CF710A0A1C}" type="presOf" srcId="{2283D0CF-9B28-4312-ABA9-3E7EB911A080}" destId="{BB0F6F57-652B-4E8C-973D-E8293A001858}" srcOrd="0" destOrd="0" presId="urn:microsoft.com/office/officeart/2008/layout/LinedList"/>
    <dgm:cxn modelId="{8AA3F5ED-05EB-4A5E-A66B-82B92137E1ED}" type="presOf" srcId="{793B7803-73EA-4822-B352-7989D8FDCECB}" destId="{5873423F-6D82-42BF-832E-BEA5603BAB56}" srcOrd="0" destOrd="0" presId="urn:microsoft.com/office/officeart/2008/layout/LinedList"/>
    <dgm:cxn modelId="{56C1D9A5-84D0-4617-8248-33A4E81B60E7}" type="presParOf" srcId="{73126760-A74C-4CC9-9FC9-60502EFDBAB1}" destId="{B68B58CC-CDBF-49D3-9B65-CA87819F7994}" srcOrd="0" destOrd="0" presId="urn:microsoft.com/office/officeart/2008/layout/LinedList"/>
    <dgm:cxn modelId="{6184A9E8-B97A-4B9B-B731-87E29CEE0C07}" type="presParOf" srcId="{73126760-A74C-4CC9-9FC9-60502EFDBAB1}" destId="{0A16EAA0-CF62-4053-9974-39C9566ECC21}" srcOrd="1" destOrd="0" presId="urn:microsoft.com/office/officeart/2008/layout/LinedList"/>
    <dgm:cxn modelId="{D06A3789-8F5E-4ABA-BF16-D51BF266C170}" type="presParOf" srcId="{0A16EAA0-CF62-4053-9974-39C9566ECC21}" destId="{10EAAAD1-9D77-4AD7-9678-6E68223F952C}" srcOrd="0" destOrd="0" presId="urn:microsoft.com/office/officeart/2008/layout/LinedList"/>
    <dgm:cxn modelId="{C178D7F4-FF8A-4AEE-8B88-FAAF6F27FD42}" type="presParOf" srcId="{0A16EAA0-CF62-4053-9974-39C9566ECC21}" destId="{BE74A5DE-FCCB-4596-8A6C-23DA90834C8A}" srcOrd="1" destOrd="0" presId="urn:microsoft.com/office/officeart/2008/layout/LinedList"/>
    <dgm:cxn modelId="{A2699AB0-3C63-433E-A29A-A3FCB27F784B}" type="presParOf" srcId="{73126760-A74C-4CC9-9FC9-60502EFDBAB1}" destId="{73852FAF-E0A5-45C1-BC4D-AAC3D621D6C3}" srcOrd="2" destOrd="0" presId="urn:microsoft.com/office/officeart/2008/layout/LinedList"/>
    <dgm:cxn modelId="{A0FBA581-651D-4113-932C-8006E1C4B0EE}" type="presParOf" srcId="{73126760-A74C-4CC9-9FC9-60502EFDBAB1}" destId="{4F3F0208-796A-4FAA-B5FB-9390004AFF1C}" srcOrd="3" destOrd="0" presId="urn:microsoft.com/office/officeart/2008/layout/LinedList"/>
    <dgm:cxn modelId="{577FBB36-7531-4FCE-A91D-0B8D3F91837C}" type="presParOf" srcId="{4F3F0208-796A-4FAA-B5FB-9390004AFF1C}" destId="{BB0F6F57-652B-4E8C-973D-E8293A001858}" srcOrd="0" destOrd="0" presId="urn:microsoft.com/office/officeart/2008/layout/LinedList"/>
    <dgm:cxn modelId="{E4DDD591-F0A1-4E7E-9B1A-929AE6A53F74}" type="presParOf" srcId="{4F3F0208-796A-4FAA-B5FB-9390004AFF1C}" destId="{278065FE-EC2B-4272-B7CC-5B33FC6DF41B}" srcOrd="1" destOrd="0" presId="urn:microsoft.com/office/officeart/2008/layout/LinedList"/>
    <dgm:cxn modelId="{E56724B2-E191-4642-969D-FCB5AE6A4914}" type="presParOf" srcId="{73126760-A74C-4CC9-9FC9-60502EFDBAB1}" destId="{A2B61896-4626-4FBD-A9D4-DB80E90D3BA9}" srcOrd="4" destOrd="0" presId="urn:microsoft.com/office/officeart/2008/layout/LinedList"/>
    <dgm:cxn modelId="{84AB2445-8412-477E-B862-B47151B46DFB}" type="presParOf" srcId="{73126760-A74C-4CC9-9FC9-60502EFDBAB1}" destId="{4D2BC684-37E5-4724-A191-03B0865C116F}" srcOrd="5" destOrd="0" presId="urn:microsoft.com/office/officeart/2008/layout/LinedList"/>
    <dgm:cxn modelId="{F8687721-7EB2-4307-AD63-8E33EDB6737E}" type="presParOf" srcId="{4D2BC684-37E5-4724-A191-03B0865C116F}" destId="{E293E141-3177-45BE-9880-E092FB77FC30}" srcOrd="0" destOrd="0" presId="urn:microsoft.com/office/officeart/2008/layout/LinedList"/>
    <dgm:cxn modelId="{2AFC8E19-357A-40BF-9A27-49E468EFBA20}" type="presParOf" srcId="{4D2BC684-37E5-4724-A191-03B0865C116F}" destId="{4AA7DBC3-1027-4E1C-A0EA-68663DA87FF9}" srcOrd="1" destOrd="0" presId="urn:microsoft.com/office/officeart/2008/layout/LinedList"/>
    <dgm:cxn modelId="{776FE335-41A7-47F8-AB79-C271B4A8820D}" type="presParOf" srcId="{73126760-A74C-4CC9-9FC9-60502EFDBAB1}" destId="{F40B3BA1-41C9-40A1-93C4-5C40AB443E7C}" srcOrd="6" destOrd="0" presId="urn:microsoft.com/office/officeart/2008/layout/LinedList"/>
    <dgm:cxn modelId="{B774D529-1E71-4335-A7A9-F25F9D8906EF}" type="presParOf" srcId="{73126760-A74C-4CC9-9FC9-60502EFDBAB1}" destId="{F60726EB-45FD-42DA-90D9-708D68B46490}" srcOrd="7" destOrd="0" presId="urn:microsoft.com/office/officeart/2008/layout/LinedList"/>
    <dgm:cxn modelId="{E11D3F77-B37F-4E3C-B98F-4CA969D6D37C}" type="presParOf" srcId="{F60726EB-45FD-42DA-90D9-708D68B46490}" destId="{C8603524-DC5F-4781-93B2-8780DC6DA9EA}" srcOrd="0" destOrd="0" presId="urn:microsoft.com/office/officeart/2008/layout/LinedList"/>
    <dgm:cxn modelId="{2BCC090F-5494-44CA-A515-A6BED083E5DB}" type="presParOf" srcId="{F60726EB-45FD-42DA-90D9-708D68B46490}" destId="{C04F08A4-F229-4DD6-A58A-4EBD04966FF6}" srcOrd="1" destOrd="0" presId="urn:microsoft.com/office/officeart/2008/layout/LinedList"/>
    <dgm:cxn modelId="{F5C8A66D-09BF-43BF-B3C1-6ED5BDE07791}" type="presParOf" srcId="{73126760-A74C-4CC9-9FC9-60502EFDBAB1}" destId="{59F5366D-688D-4678-B106-B675B19AB31B}" srcOrd="8" destOrd="0" presId="urn:microsoft.com/office/officeart/2008/layout/LinedList"/>
    <dgm:cxn modelId="{AA43CB43-1F68-4FAB-8EAE-ABEF1404A376}" type="presParOf" srcId="{73126760-A74C-4CC9-9FC9-60502EFDBAB1}" destId="{1E15EFAC-3A1B-4B89-B5FB-15FD54942025}" srcOrd="9" destOrd="0" presId="urn:microsoft.com/office/officeart/2008/layout/LinedList"/>
    <dgm:cxn modelId="{9381E49D-8E77-47C8-BE41-318B83FA8345}" type="presParOf" srcId="{1E15EFAC-3A1B-4B89-B5FB-15FD54942025}" destId="{F30E466A-DED8-4F8D-809D-1CE10EC7DD4C}" srcOrd="0" destOrd="0" presId="urn:microsoft.com/office/officeart/2008/layout/LinedList"/>
    <dgm:cxn modelId="{B3377EAC-BDAD-4200-BD7A-EC2497542624}" type="presParOf" srcId="{1E15EFAC-3A1B-4B89-B5FB-15FD54942025}" destId="{B072C1CD-786E-4F2A-813A-C31BB73400D0}" srcOrd="1" destOrd="0" presId="urn:microsoft.com/office/officeart/2008/layout/LinedList"/>
    <dgm:cxn modelId="{401BAECE-5BEE-441F-AD31-5BBD6FC52BD8}" type="presParOf" srcId="{73126760-A74C-4CC9-9FC9-60502EFDBAB1}" destId="{3AFB6874-A6BD-46D0-B5EF-83C5AF8624C3}" srcOrd="10" destOrd="0" presId="urn:microsoft.com/office/officeart/2008/layout/LinedList"/>
    <dgm:cxn modelId="{CC667808-F204-47AB-AB31-8C6CBC407C7D}" type="presParOf" srcId="{73126760-A74C-4CC9-9FC9-60502EFDBAB1}" destId="{9B9B3FBF-1AF5-4F59-9D1B-37B20C11BA19}" srcOrd="11" destOrd="0" presId="urn:microsoft.com/office/officeart/2008/layout/LinedList"/>
    <dgm:cxn modelId="{F5BF68AA-7B23-4247-B337-261A2CC7D69A}" type="presParOf" srcId="{9B9B3FBF-1AF5-4F59-9D1B-37B20C11BA19}" destId="{5873423F-6D82-42BF-832E-BEA5603BAB56}" srcOrd="0" destOrd="0" presId="urn:microsoft.com/office/officeart/2008/layout/LinedList"/>
    <dgm:cxn modelId="{49CEA886-DBFB-4042-B693-62D050DC01C7}" type="presParOf" srcId="{9B9B3FBF-1AF5-4F59-9D1B-37B20C11BA19}" destId="{7CCA9884-E327-4185-98E4-5012B67810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212ABD-7975-43F1-BDEF-7EF7E130601A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8FAE60-EC79-40A2-AE70-23C2AB59AD99}">
      <dgm:prSet/>
      <dgm:spPr/>
      <dgm:t>
        <a:bodyPr/>
        <a:lstStyle/>
        <a:p>
          <a:r>
            <a:rPr lang="en-US" b="1" dirty="0"/>
            <a:t>Identify the most in-risk </a:t>
          </a:r>
        </a:p>
      </dgm:t>
    </dgm:pt>
    <dgm:pt modelId="{496710AC-3726-4378-BA41-C40F8B0BA155}" type="parTrans" cxnId="{DD0A8C11-FF4E-4FEB-8E71-F92D3AEBF6DC}">
      <dgm:prSet/>
      <dgm:spPr/>
      <dgm:t>
        <a:bodyPr/>
        <a:lstStyle/>
        <a:p>
          <a:endParaRPr lang="en-US"/>
        </a:p>
      </dgm:t>
    </dgm:pt>
    <dgm:pt modelId="{A9F47BD8-C1F1-4916-9519-C0EF729D2700}" type="sibTrans" cxnId="{DD0A8C11-FF4E-4FEB-8E71-F92D3AEBF6DC}">
      <dgm:prSet/>
      <dgm:spPr/>
      <dgm:t>
        <a:bodyPr/>
        <a:lstStyle/>
        <a:p>
          <a:endParaRPr lang="en-US"/>
        </a:p>
      </dgm:t>
    </dgm:pt>
    <dgm:pt modelId="{8F07329E-E8FA-4FA3-AF2C-116BBDD311F6}">
      <dgm:prSet/>
      <dgm:spPr/>
      <dgm:t>
        <a:bodyPr/>
        <a:lstStyle/>
        <a:p>
          <a:r>
            <a:rPr lang="en-US" dirty="0"/>
            <a:t>Support local authorities to identify vulnerable groups, and assess the faith-community capacity to support. </a:t>
          </a:r>
        </a:p>
      </dgm:t>
    </dgm:pt>
    <dgm:pt modelId="{33D64279-ABD8-4BA0-AD9F-E4E2BD019B3C}" type="parTrans" cxnId="{52E3B590-3D23-4F71-9350-87F528589F27}">
      <dgm:prSet/>
      <dgm:spPr/>
      <dgm:t>
        <a:bodyPr/>
        <a:lstStyle/>
        <a:p>
          <a:endParaRPr lang="en-US"/>
        </a:p>
      </dgm:t>
    </dgm:pt>
    <dgm:pt modelId="{0F977AB9-0F21-4FE1-819A-478F4140BB41}" type="sibTrans" cxnId="{52E3B590-3D23-4F71-9350-87F528589F27}">
      <dgm:prSet/>
      <dgm:spPr/>
      <dgm:t>
        <a:bodyPr/>
        <a:lstStyle/>
        <a:p>
          <a:endParaRPr lang="en-US"/>
        </a:p>
      </dgm:t>
    </dgm:pt>
    <dgm:pt modelId="{DACCEBF7-C7FF-4A1D-9FD5-91F47BF607EB}">
      <dgm:prSet/>
      <dgm:spPr/>
      <dgm:t>
        <a:bodyPr/>
        <a:lstStyle/>
        <a:p>
          <a:r>
            <a:rPr lang="en-US" b="1" dirty="0"/>
            <a:t>Adapt to special needs</a:t>
          </a:r>
        </a:p>
      </dgm:t>
    </dgm:pt>
    <dgm:pt modelId="{C45CF6A4-26DB-4880-ADFD-11E63E1F32E2}" type="parTrans" cxnId="{F05D6F8E-E849-453A-941A-ABA6AAEEE922}">
      <dgm:prSet/>
      <dgm:spPr/>
      <dgm:t>
        <a:bodyPr/>
        <a:lstStyle/>
        <a:p>
          <a:endParaRPr lang="en-US"/>
        </a:p>
      </dgm:t>
    </dgm:pt>
    <dgm:pt modelId="{709DB42A-FB90-49AC-9741-7028694FDABB}" type="sibTrans" cxnId="{F05D6F8E-E849-453A-941A-ABA6AAEEE922}">
      <dgm:prSet/>
      <dgm:spPr/>
      <dgm:t>
        <a:bodyPr/>
        <a:lstStyle/>
        <a:p>
          <a:endParaRPr lang="en-US"/>
        </a:p>
      </dgm:t>
    </dgm:pt>
    <dgm:pt modelId="{02CE2209-412C-4306-8CB7-D919A2E642A3}">
      <dgm:prSet/>
      <dgm:spPr/>
      <dgm:t>
        <a:bodyPr/>
        <a:lstStyle/>
        <a:p>
          <a:r>
            <a:rPr lang="en-US" dirty="0"/>
            <a:t>Understand their needs, listen to their concerns and adapt health messages and formats to their preference.</a:t>
          </a:r>
        </a:p>
      </dgm:t>
    </dgm:pt>
    <dgm:pt modelId="{F36EF892-A9F5-4B2D-9784-86A9DB51352D}" type="parTrans" cxnId="{70163D83-D82C-44A6-936C-63098A1CC557}">
      <dgm:prSet/>
      <dgm:spPr/>
      <dgm:t>
        <a:bodyPr/>
        <a:lstStyle/>
        <a:p>
          <a:endParaRPr lang="en-US"/>
        </a:p>
      </dgm:t>
    </dgm:pt>
    <dgm:pt modelId="{BE347BD1-FF36-4AF4-9E5D-913D81D7941E}" type="sibTrans" cxnId="{70163D83-D82C-44A6-936C-63098A1CC557}">
      <dgm:prSet/>
      <dgm:spPr/>
      <dgm:t>
        <a:bodyPr/>
        <a:lstStyle/>
        <a:p>
          <a:endParaRPr lang="en-US"/>
        </a:p>
      </dgm:t>
    </dgm:pt>
    <dgm:pt modelId="{18BA2DEF-69E6-45D6-9732-FC434FFD66C8}">
      <dgm:prSet/>
      <dgm:spPr/>
      <dgm:t>
        <a:bodyPr/>
        <a:lstStyle/>
        <a:p>
          <a:r>
            <a:rPr lang="en-US" b="1" dirty="0"/>
            <a:t>Approach with care</a:t>
          </a:r>
        </a:p>
      </dgm:t>
    </dgm:pt>
    <dgm:pt modelId="{E93CAE17-842E-43EC-9E27-CFC731047771}" type="parTrans" cxnId="{7023441A-E17D-42A3-A649-9EBE70D206DD}">
      <dgm:prSet/>
      <dgm:spPr/>
      <dgm:t>
        <a:bodyPr/>
        <a:lstStyle/>
        <a:p>
          <a:endParaRPr lang="en-US"/>
        </a:p>
      </dgm:t>
    </dgm:pt>
    <dgm:pt modelId="{816FD9AC-92A1-41E1-877B-7ED9AA4E8239}" type="sibTrans" cxnId="{7023441A-E17D-42A3-A649-9EBE70D206DD}">
      <dgm:prSet/>
      <dgm:spPr/>
      <dgm:t>
        <a:bodyPr/>
        <a:lstStyle/>
        <a:p>
          <a:endParaRPr lang="en-US"/>
        </a:p>
      </dgm:t>
    </dgm:pt>
    <dgm:pt modelId="{2B750952-222E-46D6-A478-95119BF63B37}">
      <dgm:prSet/>
      <dgm:spPr/>
      <dgm:t>
        <a:bodyPr/>
        <a:lstStyle/>
        <a:p>
          <a:r>
            <a:rPr lang="en-US" dirty="0"/>
            <a:t>Approach people living in vulnerable conditions with respect and care, following health regulations like physical distance and using alternatives ways to engage. </a:t>
          </a:r>
        </a:p>
      </dgm:t>
    </dgm:pt>
    <dgm:pt modelId="{E56A0F33-6C2F-4C65-A94D-DC5750FE73CD}" type="parTrans" cxnId="{C8A48015-8DA4-424C-8A61-89E52C7EC74A}">
      <dgm:prSet/>
      <dgm:spPr/>
      <dgm:t>
        <a:bodyPr/>
        <a:lstStyle/>
        <a:p>
          <a:endParaRPr lang="en-US"/>
        </a:p>
      </dgm:t>
    </dgm:pt>
    <dgm:pt modelId="{6529E92C-6AC2-4865-9F34-B9243ADCFACA}" type="sibTrans" cxnId="{C8A48015-8DA4-424C-8A61-89E52C7EC74A}">
      <dgm:prSet/>
      <dgm:spPr/>
      <dgm:t>
        <a:bodyPr/>
        <a:lstStyle/>
        <a:p>
          <a:endParaRPr lang="en-US"/>
        </a:p>
      </dgm:t>
    </dgm:pt>
    <dgm:pt modelId="{7DAACF16-E215-4E28-8B73-A66C9D47A34C}">
      <dgm:prSet/>
      <dgm:spPr/>
      <dgm:t>
        <a:bodyPr/>
        <a:lstStyle/>
        <a:p>
          <a:r>
            <a:rPr lang="en-US" b="1" dirty="0"/>
            <a:t>Support access to care</a:t>
          </a:r>
        </a:p>
      </dgm:t>
    </dgm:pt>
    <dgm:pt modelId="{3A48CBA0-66AB-462B-91D4-AE07874D2A1B}" type="parTrans" cxnId="{3BAEF55A-FB1F-41F0-B905-2C52022455AC}">
      <dgm:prSet/>
      <dgm:spPr/>
      <dgm:t>
        <a:bodyPr/>
        <a:lstStyle/>
        <a:p>
          <a:endParaRPr lang="en-US"/>
        </a:p>
      </dgm:t>
    </dgm:pt>
    <dgm:pt modelId="{0D4534A5-F403-44F0-9044-0033151523BF}" type="sibTrans" cxnId="{3BAEF55A-FB1F-41F0-B905-2C52022455AC}">
      <dgm:prSet/>
      <dgm:spPr/>
      <dgm:t>
        <a:bodyPr/>
        <a:lstStyle/>
        <a:p>
          <a:endParaRPr lang="en-US"/>
        </a:p>
      </dgm:t>
    </dgm:pt>
    <dgm:pt modelId="{47A9EA47-869D-4B67-BA80-AC0885D97A06}">
      <dgm:prSet/>
      <dgm:spPr/>
      <dgm:t>
        <a:bodyPr/>
        <a:lstStyle/>
        <a:p>
          <a:r>
            <a:rPr lang="en-US" dirty="0"/>
            <a:t>Help services reaching vulnerable groups, address special needs, and mobilize community support to mitigate.</a:t>
          </a:r>
        </a:p>
      </dgm:t>
    </dgm:pt>
    <dgm:pt modelId="{831C6E4C-B1F3-4B77-BFC3-8D1ED2FDCD2E}" type="parTrans" cxnId="{34FC8A5A-8570-4A17-944B-8769D2B64435}">
      <dgm:prSet/>
      <dgm:spPr/>
      <dgm:t>
        <a:bodyPr/>
        <a:lstStyle/>
        <a:p>
          <a:endParaRPr lang="en-US"/>
        </a:p>
      </dgm:t>
    </dgm:pt>
    <dgm:pt modelId="{30B69B55-59C0-4D51-8AFC-96B163349BA8}" type="sibTrans" cxnId="{34FC8A5A-8570-4A17-944B-8769D2B64435}">
      <dgm:prSet/>
      <dgm:spPr/>
      <dgm:t>
        <a:bodyPr/>
        <a:lstStyle/>
        <a:p>
          <a:endParaRPr lang="en-US"/>
        </a:p>
      </dgm:t>
    </dgm:pt>
    <dgm:pt modelId="{2AAC0C39-F398-4B7F-B8B8-8FD46A713A86}">
      <dgm:prSet/>
      <dgm:spPr/>
      <dgm:t>
        <a:bodyPr/>
        <a:lstStyle/>
        <a:p>
          <a:r>
            <a:rPr lang="en-US" b="1" dirty="0"/>
            <a:t>Advocate</a:t>
          </a:r>
        </a:p>
      </dgm:t>
    </dgm:pt>
    <dgm:pt modelId="{9CD561E8-BC4B-45DC-81C7-7ACC84F5D7CF}" type="parTrans" cxnId="{65EAE49B-AC0D-41E4-80BA-1DF24BE804AD}">
      <dgm:prSet/>
      <dgm:spPr/>
      <dgm:t>
        <a:bodyPr/>
        <a:lstStyle/>
        <a:p>
          <a:endParaRPr lang="en-US"/>
        </a:p>
      </dgm:t>
    </dgm:pt>
    <dgm:pt modelId="{083772F2-6BF6-4DB5-BCD3-02C35578A216}" type="sibTrans" cxnId="{65EAE49B-AC0D-41E4-80BA-1DF24BE804AD}">
      <dgm:prSet/>
      <dgm:spPr/>
      <dgm:t>
        <a:bodyPr/>
        <a:lstStyle/>
        <a:p>
          <a:endParaRPr lang="en-US"/>
        </a:p>
      </dgm:t>
    </dgm:pt>
    <dgm:pt modelId="{F387EA77-816A-4F2A-B284-AB4AB2F56311}">
      <dgm:prSet/>
      <dgm:spPr/>
      <dgm:t>
        <a:bodyPr/>
        <a:lstStyle/>
        <a:p>
          <a:r>
            <a:rPr lang="en-US" dirty="0"/>
            <a:t>Facilitate vulnerable and affected people to express their concerns and make them visible through available media channels and digital platforms. </a:t>
          </a:r>
        </a:p>
      </dgm:t>
    </dgm:pt>
    <dgm:pt modelId="{DDB34ABB-6841-4095-9A88-5148F3385DE5}" type="parTrans" cxnId="{3DF393CB-E36D-4E62-82D6-44785E332DC1}">
      <dgm:prSet/>
      <dgm:spPr/>
      <dgm:t>
        <a:bodyPr/>
        <a:lstStyle/>
        <a:p>
          <a:endParaRPr lang="en-US"/>
        </a:p>
      </dgm:t>
    </dgm:pt>
    <dgm:pt modelId="{AF18C527-ECCA-46E6-A022-B903277B89F4}" type="sibTrans" cxnId="{3DF393CB-E36D-4E62-82D6-44785E332DC1}">
      <dgm:prSet/>
      <dgm:spPr/>
      <dgm:t>
        <a:bodyPr/>
        <a:lstStyle/>
        <a:p>
          <a:endParaRPr lang="en-US"/>
        </a:p>
      </dgm:t>
    </dgm:pt>
    <dgm:pt modelId="{C278AAA3-8B0E-43F2-BB72-2E462B5BF3E6}">
      <dgm:prSet/>
      <dgm:spPr/>
      <dgm:t>
        <a:bodyPr/>
        <a:lstStyle/>
        <a:p>
          <a:r>
            <a:rPr lang="en-US" b="1" dirty="0"/>
            <a:t>Include</a:t>
          </a:r>
        </a:p>
      </dgm:t>
    </dgm:pt>
    <dgm:pt modelId="{04A80224-8D9E-42E7-956A-89B7621A170D}" type="parTrans" cxnId="{775E57ED-F560-4FC8-B547-D8C12F2DF84B}">
      <dgm:prSet/>
      <dgm:spPr/>
      <dgm:t>
        <a:bodyPr/>
        <a:lstStyle/>
        <a:p>
          <a:endParaRPr lang="en-US"/>
        </a:p>
      </dgm:t>
    </dgm:pt>
    <dgm:pt modelId="{F8F48DFC-1AC6-4BC1-98D4-7EDDBC5D11D3}" type="sibTrans" cxnId="{775E57ED-F560-4FC8-B547-D8C12F2DF84B}">
      <dgm:prSet/>
      <dgm:spPr/>
      <dgm:t>
        <a:bodyPr/>
        <a:lstStyle/>
        <a:p>
          <a:endParaRPr lang="en-US"/>
        </a:p>
      </dgm:t>
    </dgm:pt>
    <dgm:pt modelId="{17131C12-5043-4145-868C-800306EB730B}">
      <dgm:prSet/>
      <dgm:spPr/>
      <dgm:t>
        <a:bodyPr/>
        <a:lstStyle/>
        <a:p>
          <a:r>
            <a:rPr lang="en-US" dirty="0"/>
            <a:t>Encourage followers/volunteers to help the vulnerable groups and be empathetic to their needs. Encourage authorities to include vulnerable groups in response plans. </a:t>
          </a:r>
        </a:p>
      </dgm:t>
    </dgm:pt>
    <dgm:pt modelId="{0D654A1E-4FB2-4591-A5EF-9A27400D431F}" type="parTrans" cxnId="{690FE274-A3AD-4E2F-B247-18061AFEE81E}">
      <dgm:prSet/>
      <dgm:spPr/>
      <dgm:t>
        <a:bodyPr/>
        <a:lstStyle/>
        <a:p>
          <a:endParaRPr lang="en-US"/>
        </a:p>
      </dgm:t>
    </dgm:pt>
    <dgm:pt modelId="{678BECDD-698E-4875-A0FF-065EFAD4D106}" type="sibTrans" cxnId="{690FE274-A3AD-4E2F-B247-18061AFEE81E}">
      <dgm:prSet/>
      <dgm:spPr/>
      <dgm:t>
        <a:bodyPr/>
        <a:lstStyle/>
        <a:p>
          <a:endParaRPr lang="en-US"/>
        </a:p>
      </dgm:t>
    </dgm:pt>
    <dgm:pt modelId="{5157386C-85BC-48C4-9B18-B96C6CF631A9}">
      <dgm:prSet/>
      <dgm:spPr/>
      <dgm:t>
        <a:bodyPr/>
        <a:lstStyle/>
        <a:p>
          <a:r>
            <a:rPr lang="en-US" b="1" dirty="0"/>
            <a:t>Counter Fear</a:t>
          </a:r>
        </a:p>
      </dgm:t>
    </dgm:pt>
    <dgm:pt modelId="{AC0AAC6B-9C5E-4C1C-97B2-A3D3171F9BF8}" type="parTrans" cxnId="{ECF4DE12-51A0-4ECB-942E-3563E0CB97BC}">
      <dgm:prSet/>
      <dgm:spPr/>
    </dgm:pt>
    <dgm:pt modelId="{C8A1CB75-1655-4707-A286-4468B685FF8E}" type="sibTrans" cxnId="{ECF4DE12-51A0-4ECB-942E-3563E0CB97BC}">
      <dgm:prSet/>
      <dgm:spPr/>
    </dgm:pt>
    <dgm:pt modelId="{370CA439-3E80-457D-A94C-AFD58641C9F1}">
      <dgm:prSet/>
      <dgm:spPr/>
      <dgm:t>
        <a:bodyPr/>
        <a:lstStyle/>
        <a:p>
          <a:r>
            <a:rPr lang="en-US" b="0" dirty="0"/>
            <a:t>Address spiritual and mental health, promote positiveness and hope</a:t>
          </a:r>
        </a:p>
      </dgm:t>
    </dgm:pt>
    <dgm:pt modelId="{5B01D927-5204-4DB9-B21D-4DC0597CE4AF}" type="parTrans" cxnId="{9E77DDFB-5169-4665-8D8A-F4507D481304}">
      <dgm:prSet/>
      <dgm:spPr/>
    </dgm:pt>
    <dgm:pt modelId="{F4600C51-A346-45B3-B444-D62354238841}" type="sibTrans" cxnId="{9E77DDFB-5169-4665-8D8A-F4507D481304}">
      <dgm:prSet/>
      <dgm:spPr/>
    </dgm:pt>
    <dgm:pt modelId="{5316F5E1-5F39-47D0-AA32-05C583AED9F1}" type="pres">
      <dgm:prSet presAssocID="{53212ABD-7975-43F1-BDEF-7EF7E130601A}" presName="Name0" presStyleCnt="0">
        <dgm:presLayoutVars>
          <dgm:dir/>
          <dgm:animLvl val="lvl"/>
          <dgm:resizeHandles val="exact"/>
        </dgm:presLayoutVars>
      </dgm:prSet>
      <dgm:spPr/>
    </dgm:pt>
    <dgm:pt modelId="{63C64E3D-F2F2-4546-A21A-9B675A16C8F6}" type="pres">
      <dgm:prSet presAssocID="{C278AAA3-8B0E-43F2-BB72-2E462B5BF3E6}" presName="boxAndChildren" presStyleCnt="0"/>
      <dgm:spPr/>
    </dgm:pt>
    <dgm:pt modelId="{3DBADCE0-4A3E-4474-B65C-CCBC5D4D2121}" type="pres">
      <dgm:prSet presAssocID="{C278AAA3-8B0E-43F2-BB72-2E462B5BF3E6}" presName="parentTextBox" presStyleLbl="alignNode1" presStyleIdx="0" presStyleCnt="7"/>
      <dgm:spPr/>
    </dgm:pt>
    <dgm:pt modelId="{CF7401F3-AE9B-45E6-B401-F6C59AE23D08}" type="pres">
      <dgm:prSet presAssocID="{C278AAA3-8B0E-43F2-BB72-2E462B5BF3E6}" presName="descendantBox" presStyleLbl="bgAccFollowNode1" presStyleIdx="0" presStyleCnt="7"/>
      <dgm:spPr/>
    </dgm:pt>
    <dgm:pt modelId="{E0168C71-BAC9-4025-A87A-FB8B047FC8C2}" type="pres">
      <dgm:prSet presAssocID="{083772F2-6BF6-4DB5-BCD3-02C35578A216}" presName="sp" presStyleCnt="0"/>
      <dgm:spPr/>
    </dgm:pt>
    <dgm:pt modelId="{3DE848B4-0672-4D16-AD1C-2237E8070473}" type="pres">
      <dgm:prSet presAssocID="{2AAC0C39-F398-4B7F-B8B8-8FD46A713A86}" presName="arrowAndChildren" presStyleCnt="0"/>
      <dgm:spPr/>
    </dgm:pt>
    <dgm:pt modelId="{2F2ED5FE-6548-4F2D-923D-C137843A4535}" type="pres">
      <dgm:prSet presAssocID="{2AAC0C39-F398-4B7F-B8B8-8FD46A713A86}" presName="parentTextArrow" presStyleLbl="node1" presStyleIdx="0" presStyleCnt="0"/>
      <dgm:spPr/>
    </dgm:pt>
    <dgm:pt modelId="{B002B7B6-0527-4C99-84EC-536E33E4AD23}" type="pres">
      <dgm:prSet presAssocID="{2AAC0C39-F398-4B7F-B8B8-8FD46A713A86}" presName="arrow" presStyleLbl="alignNode1" presStyleIdx="1" presStyleCnt="7"/>
      <dgm:spPr/>
    </dgm:pt>
    <dgm:pt modelId="{230A4018-0908-44BE-B59A-EC2AEEFB8565}" type="pres">
      <dgm:prSet presAssocID="{2AAC0C39-F398-4B7F-B8B8-8FD46A713A86}" presName="descendantArrow" presStyleLbl="bgAccFollowNode1" presStyleIdx="1" presStyleCnt="7"/>
      <dgm:spPr/>
    </dgm:pt>
    <dgm:pt modelId="{DBFAE6F2-F41A-4012-AAD7-DDE19C9A8B5F}" type="pres">
      <dgm:prSet presAssocID="{C8A1CB75-1655-4707-A286-4468B685FF8E}" presName="sp" presStyleCnt="0"/>
      <dgm:spPr/>
    </dgm:pt>
    <dgm:pt modelId="{FB318838-6D1F-4082-B685-583BA5BC5AF0}" type="pres">
      <dgm:prSet presAssocID="{5157386C-85BC-48C4-9B18-B96C6CF631A9}" presName="arrowAndChildren" presStyleCnt="0"/>
      <dgm:spPr/>
    </dgm:pt>
    <dgm:pt modelId="{37ABDBA1-FE69-4238-B831-71F9C1CB9E58}" type="pres">
      <dgm:prSet presAssocID="{5157386C-85BC-48C4-9B18-B96C6CF631A9}" presName="parentTextArrow" presStyleLbl="node1" presStyleIdx="0" presStyleCnt="0"/>
      <dgm:spPr/>
    </dgm:pt>
    <dgm:pt modelId="{64974BD3-8700-48D3-A19D-41F5A3AD659F}" type="pres">
      <dgm:prSet presAssocID="{5157386C-85BC-48C4-9B18-B96C6CF631A9}" presName="arrow" presStyleLbl="alignNode1" presStyleIdx="2" presStyleCnt="7"/>
      <dgm:spPr/>
    </dgm:pt>
    <dgm:pt modelId="{C59131D6-E05A-4301-BE9B-0CF8ECF3C9F9}" type="pres">
      <dgm:prSet presAssocID="{5157386C-85BC-48C4-9B18-B96C6CF631A9}" presName="descendantArrow" presStyleLbl="bgAccFollowNode1" presStyleIdx="2" presStyleCnt="7"/>
      <dgm:spPr/>
    </dgm:pt>
    <dgm:pt modelId="{32477A38-5824-4164-A745-BEA708A95F38}" type="pres">
      <dgm:prSet presAssocID="{0D4534A5-F403-44F0-9044-0033151523BF}" presName="sp" presStyleCnt="0"/>
      <dgm:spPr/>
    </dgm:pt>
    <dgm:pt modelId="{ED63EE21-C0BD-4707-B35A-CB3AED7E9E35}" type="pres">
      <dgm:prSet presAssocID="{7DAACF16-E215-4E28-8B73-A66C9D47A34C}" presName="arrowAndChildren" presStyleCnt="0"/>
      <dgm:spPr/>
    </dgm:pt>
    <dgm:pt modelId="{DC9027D1-414F-42F2-8228-EEACD9AF3050}" type="pres">
      <dgm:prSet presAssocID="{7DAACF16-E215-4E28-8B73-A66C9D47A34C}" presName="parentTextArrow" presStyleLbl="node1" presStyleIdx="0" presStyleCnt="0"/>
      <dgm:spPr/>
    </dgm:pt>
    <dgm:pt modelId="{8CC0F1E7-13C8-40CE-A6F8-0967FBDD2822}" type="pres">
      <dgm:prSet presAssocID="{7DAACF16-E215-4E28-8B73-A66C9D47A34C}" presName="arrow" presStyleLbl="alignNode1" presStyleIdx="3" presStyleCnt="7"/>
      <dgm:spPr/>
    </dgm:pt>
    <dgm:pt modelId="{DB92AEC4-6CFF-41AC-B15F-D591A1021DD4}" type="pres">
      <dgm:prSet presAssocID="{7DAACF16-E215-4E28-8B73-A66C9D47A34C}" presName="descendantArrow" presStyleLbl="bgAccFollowNode1" presStyleIdx="3" presStyleCnt="7"/>
      <dgm:spPr/>
    </dgm:pt>
    <dgm:pt modelId="{7514F214-FB28-4E93-BDC6-80E5C9E5465B}" type="pres">
      <dgm:prSet presAssocID="{816FD9AC-92A1-41E1-877B-7ED9AA4E8239}" presName="sp" presStyleCnt="0"/>
      <dgm:spPr/>
    </dgm:pt>
    <dgm:pt modelId="{7C506062-E3AA-4959-84BE-C5F31B5132E8}" type="pres">
      <dgm:prSet presAssocID="{18BA2DEF-69E6-45D6-9732-FC434FFD66C8}" presName="arrowAndChildren" presStyleCnt="0"/>
      <dgm:spPr/>
    </dgm:pt>
    <dgm:pt modelId="{AF53448A-B9CB-4944-AC81-CBDFDA8D508A}" type="pres">
      <dgm:prSet presAssocID="{18BA2DEF-69E6-45D6-9732-FC434FFD66C8}" presName="parentTextArrow" presStyleLbl="node1" presStyleIdx="0" presStyleCnt="0"/>
      <dgm:spPr/>
    </dgm:pt>
    <dgm:pt modelId="{8FFF652F-DBF8-4AD1-8D4D-1A4E0CB799DF}" type="pres">
      <dgm:prSet presAssocID="{18BA2DEF-69E6-45D6-9732-FC434FFD66C8}" presName="arrow" presStyleLbl="alignNode1" presStyleIdx="4" presStyleCnt="7"/>
      <dgm:spPr/>
    </dgm:pt>
    <dgm:pt modelId="{543FEF05-D774-46EF-A298-1824148FA6B5}" type="pres">
      <dgm:prSet presAssocID="{18BA2DEF-69E6-45D6-9732-FC434FFD66C8}" presName="descendantArrow" presStyleLbl="bgAccFollowNode1" presStyleIdx="4" presStyleCnt="7"/>
      <dgm:spPr/>
    </dgm:pt>
    <dgm:pt modelId="{6120774E-5786-4306-A3D4-56623424A83C}" type="pres">
      <dgm:prSet presAssocID="{709DB42A-FB90-49AC-9741-7028694FDABB}" presName="sp" presStyleCnt="0"/>
      <dgm:spPr/>
    </dgm:pt>
    <dgm:pt modelId="{5A553990-1B53-430F-929E-E76A8C90D9B9}" type="pres">
      <dgm:prSet presAssocID="{DACCEBF7-C7FF-4A1D-9FD5-91F47BF607EB}" presName="arrowAndChildren" presStyleCnt="0"/>
      <dgm:spPr/>
    </dgm:pt>
    <dgm:pt modelId="{8F94D614-E76D-4EB7-A737-658862CF7376}" type="pres">
      <dgm:prSet presAssocID="{DACCEBF7-C7FF-4A1D-9FD5-91F47BF607EB}" presName="parentTextArrow" presStyleLbl="node1" presStyleIdx="0" presStyleCnt="0"/>
      <dgm:spPr/>
    </dgm:pt>
    <dgm:pt modelId="{01232FCB-413F-41CB-881B-8E4BEB4B7636}" type="pres">
      <dgm:prSet presAssocID="{DACCEBF7-C7FF-4A1D-9FD5-91F47BF607EB}" presName="arrow" presStyleLbl="alignNode1" presStyleIdx="5" presStyleCnt="7"/>
      <dgm:spPr/>
    </dgm:pt>
    <dgm:pt modelId="{2F02D0AA-4F59-48B6-92EA-99AF1CDB3C21}" type="pres">
      <dgm:prSet presAssocID="{DACCEBF7-C7FF-4A1D-9FD5-91F47BF607EB}" presName="descendantArrow" presStyleLbl="bgAccFollowNode1" presStyleIdx="5" presStyleCnt="7"/>
      <dgm:spPr/>
    </dgm:pt>
    <dgm:pt modelId="{CA1D09FC-70A4-45E9-BB57-8F102E329A7F}" type="pres">
      <dgm:prSet presAssocID="{A9F47BD8-C1F1-4916-9519-C0EF729D2700}" presName="sp" presStyleCnt="0"/>
      <dgm:spPr/>
    </dgm:pt>
    <dgm:pt modelId="{FA2F4B48-4000-4F1C-8F6B-0BE622F69083}" type="pres">
      <dgm:prSet presAssocID="{AC8FAE60-EC79-40A2-AE70-23C2AB59AD99}" presName="arrowAndChildren" presStyleCnt="0"/>
      <dgm:spPr/>
    </dgm:pt>
    <dgm:pt modelId="{9AF916FA-2826-49B5-A6BC-24AB224D3E47}" type="pres">
      <dgm:prSet presAssocID="{AC8FAE60-EC79-40A2-AE70-23C2AB59AD99}" presName="parentTextArrow" presStyleLbl="node1" presStyleIdx="0" presStyleCnt="0"/>
      <dgm:spPr/>
    </dgm:pt>
    <dgm:pt modelId="{4958B18F-95E8-4585-9784-F954D49FE921}" type="pres">
      <dgm:prSet presAssocID="{AC8FAE60-EC79-40A2-AE70-23C2AB59AD99}" presName="arrow" presStyleLbl="alignNode1" presStyleIdx="6" presStyleCnt="7"/>
      <dgm:spPr/>
    </dgm:pt>
    <dgm:pt modelId="{FE563494-A899-418F-BC07-D9B354530918}" type="pres">
      <dgm:prSet presAssocID="{AC8FAE60-EC79-40A2-AE70-23C2AB59AD99}" presName="descendantArrow" presStyleLbl="bgAccFollowNode1" presStyleIdx="6" presStyleCnt="7"/>
      <dgm:spPr/>
    </dgm:pt>
  </dgm:ptLst>
  <dgm:cxnLst>
    <dgm:cxn modelId="{8077D500-340C-46DB-A727-59F221871C1E}" type="presOf" srcId="{DACCEBF7-C7FF-4A1D-9FD5-91F47BF607EB}" destId="{8F94D614-E76D-4EB7-A737-658862CF7376}" srcOrd="0" destOrd="0" presId="urn:microsoft.com/office/officeart/2016/7/layout/VerticalDownArrowProcess"/>
    <dgm:cxn modelId="{DD0A8C11-FF4E-4FEB-8E71-F92D3AEBF6DC}" srcId="{53212ABD-7975-43F1-BDEF-7EF7E130601A}" destId="{AC8FAE60-EC79-40A2-AE70-23C2AB59AD99}" srcOrd="0" destOrd="0" parTransId="{496710AC-3726-4378-BA41-C40F8B0BA155}" sibTransId="{A9F47BD8-C1F1-4916-9519-C0EF729D2700}"/>
    <dgm:cxn modelId="{ECF4DE12-51A0-4ECB-942E-3563E0CB97BC}" srcId="{53212ABD-7975-43F1-BDEF-7EF7E130601A}" destId="{5157386C-85BC-48C4-9B18-B96C6CF631A9}" srcOrd="4" destOrd="0" parTransId="{AC0AAC6B-9C5E-4C1C-97B2-A3D3171F9BF8}" sibTransId="{C8A1CB75-1655-4707-A286-4468B685FF8E}"/>
    <dgm:cxn modelId="{C8A48015-8DA4-424C-8A61-89E52C7EC74A}" srcId="{18BA2DEF-69E6-45D6-9732-FC434FFD66C8}" destId="{2B750952-222E-46D6-A478-95119BF63B37}" srcOrd="0" destOrd="0" parTransId="{E56A0F33-6C2F-4C65-A94D-DC5750FE73CD}" sibTransId="{6529E92C-6AC2-4865-9F34-B9243ADCFACA}"/>
    <dgm:cxn modelId="{44BEDB18-F38A-4608-942C-290C0A2AEADA}" type="presOf" srcId="{8F07329E-E8FA-4FA3-AF2C-116BBDD311F6}" destId="{FE563494-A899-418F-BC07-D9B354530918}" srcOrd="0" destOrd="0" presId="urn:microsoft.com/office/officeart/2016/7/layout/VerticalDownArrowProcess"/>
    <dgm:cxn modelId="{7023441A-E17D-42A3-A649-9EBE70D206DD}" srcId="{53212ABD-7975-43F1-BDEF-7EF7E130601A}" destId="{18BA2DEF-69E6-45D6-9732-FC434FFD66C8}" srcOrd="2" destOrd="0" parTransId="{E93CAE17-842E-43EC-9E27-CFC731047771}" sibTransId="{816FD9AC-92A1-41E1-877B-7ED9AA4E8239}"/>
    <dgm:cxn modelId="{A4BEB336-7820-4F1B-AE0A-E92E7FE1DCD2}" type="presOf" srcId="{5157386C-85BC-48C4-9B18-B96C6CF631A9}" destId="{37ABDBA1-FE69-4238-B831-71F9C1CB9E58}" srcOrd="0" destOrd="0" presId="urn:microsoft.com/office/officeart/2016/7/layout/VerticalDownArrowProcess"/>
    <dgm:cxn modelId="{4E6DF538-F742-4598-A76C-2EA708056114}" type="presOf" srcId="{AC8FAE60-EC79-40A2-AE70-23C2AB59AD99}" destId="{4958B18F-95E8-4585-9784-F954D49FE921}" srcOrd="1" destOrd="0" presId="urn:microsoft.com/office/officeart/2016/7/layout/VerticalDownArrowProcess"/>
    <dgm:cxn modelId="{857D763C-FFA7-41D2-81C9-310A8573633C}" type="presOf" srcId="{C278AAA3-8B0E-43F2-BB72-2E462B5BF3E6}" destId="{3DBADCE0-4A3E-4474-B65C-CCBC5D4D2121}" srcOrd="0" destOrd="0" presId="urn:microsoft.com/office/officeart/2016/7/layout/VerticalDownArrowProcess"/>
    <dgm:cxn modelId="{2F09B043-8979-4670-96FC-E3369A72475C}" type="presOf" srcId="{F387EA77-816A-4F2A-B284-AB4AB2F56311}" destId="{230A4018-0908-44BE-B59A-EC2AEEFB8565}" srcOrd="0" destOrd="0" presId="urn:microsoft.com/office/officeart/2016/7/layout/VerticalDownArrowProcess"/>
    <dgm:cxn modelId="{4A98F948-0227-4E36-AC8C-2CBFF17DFA15}" type="presOf" srcId="{17131C12-5043-4145-868C-800306EB730B}" destId="{CF7401F3-AE9B-45E6-B401-F6C59AE23D08}" srcOrd="0" destOrd="0" presId="urn:microsoft.com/office/officeart/2016/7/layout/VerticalDownArrowProcess"/>
    <dgm:cxn modelId="{34FC8A5A-8570-4A17-944B-8769D2B64435}" srcId="{7DAACF16-E215-4E28-8B73-A66C9D47A34C}" destId="{47A9EA47-869D-4B67-BA80-AC0885D97A06}" srcOrd="0" destOrd="0" parTransId="{831C6E4C-B1F3-4B77-BFC3-8D1ED2FDCD2E}" sibTransId="{30B69B55-59C0-4D51-8AFC-96B163349BA8}"/>
    <dgm:cxn modelId="{3BAEF55A-FB1F-41F0-B905-2C52022455AC}" srcId="{53212ABD-7975-43F1-BDEF-7EF7E130601A}" destId="{7DAACF16-E215-4E28-8B73-A66C9D47A34C}" srcOrd="3" destOrd="0" parTransId="{3A48CBA0-66AB-462B-91D4-AE07874D2A1B}" sibTransId="{0D4534A5-F403-44F0-9044-0033151523BF}"/>
    <dgm:cxn modelId="{545C995E-5ACF-4796-939B-9BA026DED096}" type="presOf" srcId="{47A9EA47-869D-4B67-BA80-AC0885D97A06}" destId="{DB92AEC4-6CFF-41AC-B15F-D591A1021DD4}" srcOrd="0" destOrd="0" presId="urn:microsoft.com/office/officeart/2016/7/layout/VerticalDownArrowProcess"/>
    <dgm:cxn modelId="{45A6F36D-D47D-420A-8E1C-ECA424A3F47B}" type="presOf" srcId="{7DAACF16-E215-4E28-8B73-A66C9D47A34C}" destId="{DC9027D1-414F-42F2-8228-EEACD9AF3050}" srcOrd="0" destOrd="0" presId="urn:microsoft.com/office/officeart/2016/7/layout/VerticalDownArrowProcess"/>
    <dgm:cxn modelId="{690FE274-A3AD-4E2F-B247-18061AFEE81E}" srcId="{C278AAA3-8B0E-43F2-BB72-2E462B5BF3E6}" destId="{17131C12-5043-4145-868C-800306EB730B}" srcOrd="0" destOrd="0" parTransId="{0D654A1E-4FB2-4591-A5EF-9A27400D431F}" sibTransId="{678BECDD-698E-4875-A0FF-065EFAD4D106}"/>
    <dgm:cxn modelId="{8CE37875-8643-40DE-8101-B8CC32C2EA7D}" type="presOf" srcId="{2AAC0C39-F398-4B7F-B8B8-8FD46A713A86}" destId="{B002B7B6-0527-4C99-84EC-536E33E4AD23}" srcOrd="1" destOrd="0" presId="urn:microsoft.com/office/officeart/2016/7/layout/VerticalDownArrowProcess"/>
    <dgm:cxn modelId="{70163D83-D82C-44A6-936C-63098A1CC557}" srcId="{DACCEBF7-C7FF-4A1D-9FD5-91F47BF607EB}" destId="{02CE2209-412C-4306-8CB7-D919A2E642A3}" srcOrd="0" destOrd="0" parTransId="{F36EF892-A9F5-4B2D-9784-86A9DB51352D}" sibTransId="{BE347BD1-FF36-4AF4-9E5D-913D81D7941E}"/>
    <dgm:cxn modelId="{BA12C08B-FAE1-47CD-866C-5B37081E1330}" type="presOf" srcId="{18BA2DEF-69E6-45D6-9732-FC434FFD66C8}" destId="{AF53448A-B9CB-4944-AC81-CBDFDA8D508A}" srcOrd="0" destOrd="0" presId="urn:microsoft.com/office/officeart/2016/7/layout/VerticalDownArrowProcess"/>
    <dgm:cxn modelId="{F05D6F8E-E849-453A-941A-ABA6AAEEE922}" srcId="{53212ABD-7975-43F1-BDEF-7EF7E130601A}" destId="{DACCEBF7-C7FF-4A1D-9FD5-91F47BF607EB}" srcOrd="1" destOrd="0" parTransId="{C45CF6A4-26DB-4880-ADFD-11E63E1F32E2}" sibTransId="{709DB42A-FB90-49AC-9741-7028694FDABB}"/>
    <dgm:cxn modelId="{52E3B590-3D23-4F71-9350-87F528589F27}" srcId="{AC8FAE60-EC79-40A2-AE70-23C2AB59AD99}" destId="{8F07329E-E8FA-4FA3-AF2C-116BBDD311F6}" srcOrd="0" destOrd="0" parTransId="{33D64279-ABD8-4BA0-AD9F-E4E2BD019B3C}" sibTransId="{0F977AB9-0F21-4FE1-819A-478F4140BB41}"/>
    <dgm:cxn modelId="{E110EA96-16D7-4480-9F60-F7AA1DC44E7E}" type="presOf" srcId="{2AAC0C39-F398-4B7F-B8B8-8FD46A713A86}" destId="{2F2ED5FE-6548-4F2D-923D-C137843A4535}" srcOrd="0" destOrd="0" presId="urn:microsoft.com/office/officeart/2016/7/layout/VerticalDownArrowProcess"/>
    <dgm:cxn modelId="{65EAE49B-AC0D-41E4-80BA-1DF24BE804AD}" srcId="{53212ABD-7975-43F1-BDEF-7EF7E130601A}" destId="{2AAC0C39-F398-4B7F-B8B8-8FD46A713A86}" srcOrd="5" destOrd="0" parTransId="{9CD561E8-BC4B-45DC-81C7-7ACC84F5D7CF}" sibTransId="{083772F2-6BF6-4DB5-BCD3-02C35578A216}"/>
    <dgm:cxn modelId="{ED00C69E-55DC-4A45-97A9-DBA56F4397BD}" type="presOf" srcId="{53212ABD-7975-43F1-BDEF-7EF7E130601A}" destId="{5316F5E1-5F39-47D0-AA32-05C583AED9F1}" srcOrd="0" destOrd="0" presId="urn:microsoft.com/office/officeart/2016/7/layout/VerticalDownArrowProcess"/>
    <dgm:cxn modelId="{3B672A9F-BAD3-444A-A34D-96B1C4F4817C}" type="presOf" srcId="{5157386C-85BC-48C4-9B18-B96C6CF631A9}" destId="{64974BD3-8700-48D3-A19D-41F5A3AD659F}" srcOrd="1" destOrd="0" presId="urn:microsoft.com/office/officeart/2016/7/layout/VerticalDownArrowProcess"/>
    <dgm:cxn modelId="{145AC8B6-DE36-4EB6-B0D1-E4CEB0F54AC4}" type="presOf" srcId="{DACCEBF7-C7FF-4A1D-9FD5-91F47BF607EB}" destId="{01232FCB-413F-41CB-881B-8E4BEB4B7636}" srcOrd="1" destOrd="0" presId="urn:microsoft.com/office/officeart/2016/7/layout/VerticalDownArrowProcess"/>
    <dgm:cxn modelId="{F586D3BB-3011-4AEE-82A6-AB5396C77A88}" type="presOf" srcId="{2B750952-222E-46D6-A478-95119BF63B37}" destId="{543FEF05-D774-46EF-A298-1824148FA6B5}" srcOrd="0" destOrd="0" presId="urn:microsoft.com/office/officeart/2016/7/layout/VerticalDownArrowProcess"/>
    <dgm:cxn modelId="{F6A54CC3-055F-403E-A4BE-13296E3AF62F}" type="presOf" srcId="{AC8FAE60-EC79-40A2-AE70-23C2AB59AD99}" destId="{9AF916FA-2826-49B5-A6BC-24AB224D3E47}" srcOrd="0" destOrd="0" presId="urn:microsoft.com/office/officeart/2016/7/layout/VerticalDownArrowProcess"/>
    <dgm:cxn modelId="{C998A6C9-2E98-456E-8BE9-7A44971D9753}" type="presOf" srcId="{7DAACF16-E215-4E28-8B73-A66C9D47A34C}" destId="{8CC0F1E7-13C8-40CE-A6F8-0967FBDD2822}" srcOrd="1" destOrd="0" presId="urn:microsoft.com/office/officeart/2016/7/layout/VerticalDownArrowProcess"/>
    <dgm:cxn modelId="{3DF393CB-E36D-4E62-82D6-44785E332DC1}" srcId="{2AAC0C39-F398-4B7F-B8B8-8FD46A713A86}" destId="{F387EA77-816A-4F2A-B284-AB4AB2F56311}" srcOrd="0" destOrd="0" parTransId="{DDB34ABB-6841-4095-9A88-5148F3385DE5}" sibTransId="{AF18C527-ECCA-46E6-A022-B903277B89F4}"/>
    <dgm:cxn modelId="{842D20DE-583D-42F5-AF93-75AAD7423570}" type="presOf" srcId="{370CA439-3E80-457D-A94C-AFD58641C9F1}" destId="{C59131D6-E05A-4301-BE9B-0CF8ECF3C9F9}" srcOrd="0" destOrd="0" presId="urn:microsoft.com/office/officeart/2016/7/layout/VerticalDownArrowProcess"/>
    <dgm:cxn modelId="{775E57ED-F560-4FC8-B547-D8C12F2DF84B}" srcId="{53212ABD-7975-43F1-BDEF-7EF7E130601A}" destId="{C278AAA3-8B0E-43F2-BB72-2E462B5BF3E6}" srcOrd="6" destOrd="0" parTransId="{04A80224-8D9E-42E7-956A-89B7621A170D}" sibTransId="{F8F48DFC-1AC6-4BC1-98D4-7EDDBC5D11D3}"/>
    <dgm:cxn modelId="{2182DFF0-F13A-459F-B382-F519DD000464}" type="presOf" srcId="{02CE2209-412C-4306-8CB7-D919A2E642A3}" destId="{2F02D0AA-4F59-48B6-92EA-99AF1CDB3C21}" srcOrd="0" destOrd="0" presId="urn:microsoft.com/office/officeart/2016/7/layout/VerticalDownArrowProcess"/>
    <dgm:cxn modelId="{9E77DDFB-5169-4665-8D8A-F4507D481304}" srcId="{5157386C-85BC-48C4-9B18-B96C6CF631A9}" destId="{370CA439-3E80-457D-A94C-AFD58641C9F1}" srcOrd="0" destOrd="0" parTransId="{5B01D927-5204-4DB9-B21D-4DC0597CE4AF}" sibTransId="{F4600C51-A346-45B3-B444-D62354238841}"/>
    <dgm:cxn modelId="{27DF9CFC-AE07-48A5-874D-53F30C079DE9}" type="presOf" srcId="{18BA2DEF-69E6-45D6-9732-FC434FFD66C8}" destId="{8FFF652F-DBF8-4AD1-8D4D-1A4E0CB799DF}" srcOrd="1" destOrd="0" presId="urn:microsoft.com/office/officeart/2016/7/layout/VerticalDownArrowProcess"/>
    <dgm:cxn modelId="{8531B58A-7ADA-49C7-9A50-72F2788AE706}" type="presParOf" srcId="{5316F5E1-5F39-47D0-AA32-05C583AED9F1}" destId="{63C64E3D-F2F2-4546-A21A-9B675A16C8F6}" srcOrd="0" destOrd="0" presId="urn:microsoft.com/office/officeart/2016/7/layout/VerticalDownArrowProcess"/>
    <dgm:cxn modelId="{D5539CF6-D8A0-4D62-B68F-18B167DB13C3}" type="presParOf" srcId="{63C64E3D-F2F2-4546-A21A-9B675A16C8F6}" destId="{3DBADCE0-4A3E-4474-B65C-CCBC5D4D2121}" srcOrd="0" destOrd="0" presId="urn:microsoft.com/office/officeart/2016/7/layout/VerticalDownArrowProcess"/>
    <dgm:cxn modelId="{7DA22F90-FDC2-4EBF-9196-C8EEA7CB0E64}" type="presParOf" srcId="{63C64E3D-F2F2-4546-A21A-9B675A16C8F6}" destId="{CF7401F3-AE9B-45E6-B401-F6C59AE23D08}" srcOrd="1" destOrd="0" presId="urn:microsoft.com/office/officeart/2016/7/layout/VerticalDownArrowProcess"/>
    <dgm:cxn modelId="{C33F3715-17B7-4FD2-A5E1-E7E06625787C}" type="presParOf" srcId="{5316F5E1-5F39-47D0-AA32-05C583AED9F1}" destId="{E0168C71-BAC9-4025-A87A-FB8B047FC8C2}" srcOrd="1" destOrd="0" presId="urn:microsoft.com/office/officeart/2016/7/layout/VerticalDownArrowProcess"/>
    <dgm:cxn modelId="{F9A9ABB7-BEAF-4390-ADB0-BD28A1CAF787}" type="presParOf" srcId="{5316F5E1-5F39-47D0-AA32-05C583AED9F1}" destId="{3DE848B4-0672-4D16-AD1C-2237E8070473}" srcOrd="2" destOrd="0" presId="urn:microsoft.com/office/officeart/2016/7/layout/VerticalDownArrowProcess"/>
    <dgm:cxn modelId="{C8998058-E5E7-4593-A1F2-2BDB13C6BED4}" type="presParOf" srcId="{3DE848B4-0672-4D16-AD1C-2237E8070473}" destId="{2F2ED5FE-6548-4F2D-923D-C137843A4535}" srcOrd="0" destOrd="0" presId="urn:microsoft.com/office/officeart/2016/7/layout/VerticalDownArrowProcess"/>
    <dgm:cxn modelId="{9FA5B098-FEB0-4BB0-88CA-0B2234AD5B68}" type="presParOf" srcId="{3DE848B4-0672-4D16-AD1C-2237E8070473}" destId="{B002B7B6-0527-4C99-84EC-536E33E4AD23}" srcOrd="1" destOrd="0" presId="urn:microsoft.com/office/officeart/2016/7/layout/VerticalDownArrowProcess"/>
    <dgm:cxn modelId="{FFB59336-0B3A-49EE-99D9-F7FFB1AADE50}" type="presParOf" srcId="{3DE848B4-0672-4D16-AD1C-2237E8070473}" destId="{230A4018-0908-44BE-B59A-EC2AEEFB8565}" srcOrd="2" destOrd="0" presId="urn:microsoft.com/office/officeart/2016/7/layout/VerticalDownArrowProcess"/>
    <dgm:cxn modelId="{C93778AC-C1AB-47BC-A106-45ED0445FB64}" type="presParOf" srcId="{5316F5E1-5F39-47D0-AA32-05C583AED9F1}" destId="{DBFAE6F2-F41A-4012-AAD7-DDE19C9A8B5F}" srcOrd="3" destOrd="0" presId="urn:microsoft.com/office/officeart/2016/7/layout/VerticalDownArrowProcess"/>
    <dgm:cxn modelId="{F3C6C78D-84B1-4079-8F58-BA53BF2B9726}" type="presParOf" srcId="{5316F5E1-5F39-47D0-AA32-05C583AED9F1}" destId="{FB318838-6D1F-4082-B685-583BA5BC5AF0}" srcOrd="4" destOrd="0" presId="urn:microsoft.com/office/officeart/2016/7/layout/VerticalDownArrowProcess"/>
    <dgm:cxn modelId="{671D30D1-3A3C-4E81-B3C2-2F70C6553F84}" type="presParOf" srcId="{FB318838-6D1F-4082-B685-583BA5BC5AF0}" destId="{37ABDBA1-FE69-4238-B831-71F9C1CB9E58}" srcOrd="0" destOrd="0" presId="urn:microsoft.com/office/officeart/2016/7/layout/VerticalDownArrowProcess"/>
    <dgm:cxn modelId="{CF1674AD-9377-4F2B-9944-B8F6E7CA1294}" type="presParOf" srcId="{FB318838-6D1F-4082-B685-583BA5BC5AF0}" destId="{64974BD3-8700-48D3-A19D-41F5A3AD659F}" srcOrd="1" destOrd="0" presId="urn:microsoft.com/office/officeart/2016/7/layout/VerticalDownArrowProcess"/>
    <dgm:cxn modelId="{04AB6721-1917-476D-A223-EB802E932B09}" type="presParOf" srcId="{FB318838-6D1F-4082-B685-583BA5BC5AF0}" destId="{C59131D6-E05A-4301-BE9B-0CF8ECF3C9F9}" srcOrd="2" destOrd="0" presId="urn:microsoft.com/office/officeart/2016/7/layout/VerticalDownArrowProcess"/>
    <dgm:cxn modelId="{B60B68C6-E5D0-430D-A093-6280D9A8391B}" type="presParOf" srcId="{5316F5E1-5F39-47D0-AA32-05C583AED9F1}" destId="{32477A38-5824-4164-A745-BEA708A95F38}" srcOrd="5" destOrd="0" presId="urn:microsoft.com/office/officeart/2016/7/layout/VerticalDownArrowProcess"/>
    <dgm:cxn modelId="{37DA6350-E840-4F21-8516-BF348A3505D9}" type="presParOf" srcId="{5316F5E1-5F39-47D0-AA32-05C583AED9F1}" destId="{ED63EE21-C0BD-4707-B35A-CB3AED7E9E35}" srcOrd="6" destOrd="0" presId="urn:microsoft.com/office/officeart/2016/7/layout/VerticalDownArrowProcess"/>
    <dgm:cxn modelId="{3D92E68C-8672-403B-B763-753DA270F625}" type="presParOf" srcId="{ED63EE21-C0BD-4707-B35A-CB3AED7E9E35}" destId="{DC9027D1-414F-42F2-8228-EEACD9AF3050}" srcOrd="0" destOrd="0" presId="urn:microsoft.com/office/officeart/2016/7/layout/VerticalDownArrowProcess"/>
    <dgm:cxn modelId="{52885226-C2C8-4A49-8F43-1F697E333230}" type="presParOf" srcId="{ED63EE21-C0BD-4707-B35A-CB3AED7E9E35}" destId="{8CC0F1E7-13C8-40CE-A6F8-0967FBDD2822}" srcOrd="1" destOrd="0" presId="urn:microsoft.com/office/officeart/2016/7/layout/VerticalDownArrowProcess"/>
    <dgm:cxn modelId="{A62B0F9B-D206-4A3A-8DA3-B6117D6453DF}" type="presParOf" srcId="{ED63EE21-C0BD-4707-B35A-CB3AED7E9E35}" destId="{DB92AEC4-6CFF-41AC-B15F-D591A1021DD4}" srcOrd="2" destOrd="0" presId="urn:microsoft.com/office/officeart/2016/7/layout/VerticalDownArrowProcess"/>
    <dgm:cxn modelId="{AABD55A0-515E-4071-81E3-9B47A2B8CAC6}" type="presParOf" srcId="{5316F5E1-5F39-47D0-AA32-05C583AED9F1}" destId="{7514F214-FB28-4E93-BDC6-80E5C9E5465B}" srcOrd="7" destOrd="0" presId="urn:microsoft.com/office/officeart/2016/7/layout/VerticalDownArrowProcess"/>
    <dgm:cxn modelId="{8FD894CB-8E08-466F-80B8-3059AD703102}" type="presParOf" srcId="{5316F5E1-5F39-47D0-AA32-05C583AED9F1}" destId="{7C506062-E3AA-4959-84BE-C5F31B5132E8}" srcOrd="8" destOrd="0" presId="urn:microsoft.com/office/officeart/2016/7/layout/VerticalDownArrowProcess"/>
    <dgm:cxn modelId="{A6DD70B7-2A04-4A02-B037-2A8D8722FA8B}" type="presParOf" srcId="{7C506062-E3AA-4959-84BE-C5F31B5132E8}" destId="{AF53448A-B9CB-4944-AC81-CBDFDA8D508A}" srcOrd="0" destOrd="0" presId="urn:microsoft.com/office/officeart/2016/7/layout/VerticalDownArrowProcess"/>
    <dgm:cxn modelId="{E38BF532-1944-4ABD-93EA-F1BA0F63C431}" type="presParOf" srcId="{7C506062-E3AA-4959-84BE-C5F31B5132E8}" destId="{8FFF652F-DBF8-4AD1-8D4D-1A4E0CB799DF}" srcOrd="1" destOrd="0" presId="urn:microsoft.com/office/officeart/2016/7/layout/VerticalDownArrowProcess"/>
    <dgm:cxn modelId="{96AA2402-2217-4E54-8AAC-8D77688F04FC}" type="presParOf" srcId="{7C506062-E3AA-4959-84BE-C5F31B5132E8}" destId="{543FEF05-D774-46EF-A298-1824148FA6B5}" srcOrd="2" destOrd="0" presId="urn:microsoft.com/office/officeart/2016/7/layout/VerticalDownArrowProcess"/>
    <dgm:cxn modelId="{38CB9019-AEDA-4E3C-8548-8736116580E8}" type="presParOf" srcId="{5316F5E1-5F39-47D0-AA32-05C583AED9F1}" destId="{6120774E-5786-4306-A3D4-56623424A83C}" srcOrd="9" destOrd="0" presId="urn:microsoft.com/office/officeart/2016/7/layout/VerticalDownArrowProcess"/>
    <dgm:cxn modelId="{069E9A65-A51D-4D9C-9EDD-C51529DBDD09}" type="presParOf" srcId="{5316F5E1-5F39-47D0-AA32-05C583AED9F1}" destId="{5A553990-1B53-430F-929E-E76A8C90D9B9}" srcOrd="10" destOrd="0" presId="urn:microsoft.com/office/officeart/2016/7/layout/VerticalDownArrowProcess"/>
    <dgm:cxn modelId="{8A0FCD07-5F0F-4CFA-8C6D-558DA56D1300}" type="presParOf" srcId="{5A553990-1B53-430F-929E-E76A8C90D9B9}" destId="{8F94D614-E76D-4EB7-A737-658862CF7376}" srcOrd="0" destOrd="0" presId="urn:microsoft.com/office/officeart/2016/7/layout/VerticalDownArrowProcess"/>
    <dgm:cxn modelId="{1562EC51-29DE-41E1-A70D-5CCFC12D1375}" type="presParOf" srcId="{5A553990-1B53-430F-929E-E76A8C90D9B9}" destId="{01232FCB-413F-41CB-881B-8E4BEB4B7636}" srcOrd="1" destOrd="0" presId="urn:microsoft.com/office/officeart/2016/7/layout/VerticalDownArrowProcess"/>
    <dgm:cxn modelId="{AB4A45D2-4FF2-42F1-9AE5-D041B0715E70}" type="presParOf" srcId="{5A553990-1B53-430F-929E-E76A8C90D9B9}" destId="{2F02D0AA-4F59-48B6-92EA-99AF1CDB3C21}" srcOrd="2" destOrd="0" presId="urn:microsoft.com/office/officeart/2016/7/layout/VerticalDownArrowProcess"/>
    <dgm:cxn modelId="{CC10F6B6-022E-4EA0-A1A0-B881BC669AAD}" type="presParOf" srcId="{5316F5E1-5F39-47D0-AA32-05C583AED9F1}" destId="{CA1D09FC-70A4-45E9-BB57-8F102E329A7F}" srcOrd="11" destOrd="0" presId="urn:microsoft.com/office/officeart/2016/7/layout/VerticalDownArrowProcess"/>
    <dgm:cxn modelId="{9FD21584-CE39-4725-AA2F-78831383BA48}" type="presParOf" srcId="{5316F5E1-5F39-47D0-AA32-05C583AED9F1}" destId="{FA2F4B48-4000-4F1C-8F6B-0BE622F69083}" srcOrd="12" destOrd="0" presId="urn:microsoft.com/office/officeart/2016/7/layout/VerticalDownArrowProcess"/>
    <dgm:cxn modelId="{B2F1A48F-2869-41B2-A042-E211EA41AF74}" type="presParOf" srcId="{FA2F4B48-4000-4F1C-8F6B-0BE622F69083}" destId="{9AF916FA-2826-49B5-A6BC-24AB224D3E47}" srcOrd="0" destOrd="0" presId="urn:microsoft.com/office/officeart/2016/7/layout/VerticalDownArrowProcess"/>
    <dgm:cxn modelId="{DAACE0E6-7175-45E6-B367-B9CB5101B4B3}" type="presParOf" srcId="{FA2F4B48-4000-4F1C-8F6B-0BE622F69083}" destId="{4958B18F-95E8-4585-9784-F954D49FE921}" srcOrd="1" destOrd="0" presId="urn:microsoft.com/office/officeart/2016/7/layout/VerticalDownArrowProcess"/>
    <dgm:cxn modelId="{1B31D4B5-C714-4506-B980-505D81DEC733}" type="presParOf" srcId="{FA2F4B48-4000-4F1C-8F6B-0BE622F69083}" destId="{FE563494-A899-418F-BC07-D9B35453091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4C23C-A7AD-43AB-9860-BF929B5D234D}">
      <dsp:nvSpPr>
        <dsp:cNvPr id="0" name=""/>
        <dsp:cNvSpPr/>
      </dsp:nvSpPr>
      <dsp:spPr>
        <a:xfrm>
          <a:off x="0" y="480760"/>
          <a:ext cx="1503947" cy="902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+mj-lt"/>
              <a:cs typeface="+mj-lt"/>
            </a:rPr>
            <a:t>Elderly and people with fragile health</a:t>
          </a:r>
        </a:p>
      </dsp:txBody>
      <dsp:txXfrm>
        <a:off x="0" y="480760"/>
        <a:ext cx="1503947" cy="902368"/>
      </dsp:txXfrm>
    </dsp:sp>
    <dsp:sp modelId="{34A0A661-8760-4AF3-8E65-35083D1ED79B}">
      <dsp:nvSpPr>
        <dsp:cNvPr id="0" name=""/>
        <dsp:cNvSpPr/>
      </dsp:nvSpPr>
      <dsp:spPr>
        <a:xfrm>
          <a:off x="1654342" y="480760"/>
          <a:ext cx="1503947" cy="902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+mj-lt"/>
              <a:cs typeface="Arial"/>
            </a:rPr>
            <a:t>People living in extreme poverty</a:t>
          </a:r>
          <a:endParaRPr lang="en-US" sz="1700" b="0" kern="1200" dirty="0">
            <a:latin typeface="Univers Condensed" panose="020F0302020204030204"/>
            <a:cs typeface="Arial"/>
          </a:endParaRPr>
        </a:p>
      </dsp:txBody>
      <dsp:txXfrm>
        <a:off x="1654342" y="480760"/>
        <a:ext cx="1503947" cy="902368"/>
      </dsp:txXfrm>
    </dsp:sp>
    <dsp:sp modelId="{D1CD6EC4-1533-4A23-9458-13DD008BF365}">
      <dsp:nvSpPr>
        <dsp:cNvPr id="0" name=""/>
        <dsp:cNvSpPr/>
      </dsp:nvSpPr>
      <dsp:spPr>
        <a:xfrm>
          <a:off x="3308685" y="480760"/>
          <a:ext cx="1503947" cy="902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+mj-lt"/>
              <a:cs typeface="Arial"/>
            </a:rPr>
            <a:t>Pregnant women and Children</a:t>
          </a:r>
          <a:endParaRPr lang="en-US" sz="1700" b="0" kern="1200" dirty="0">
            <a:latin typeface="Univers Condensed" panose="020F0302020204030204"/>
            <a:cs typeface="Arial"/>
          </a:endParaRPr>
        </a:p>
      </dsp:txBody>
      <dsp:txXfrm>
        <a:off x="3308685" y="480760"/>
        <a:ext cx="1503947" cy="902368"/>
      </dsp:txXfrm>
    </dsp:sp>
    <dsp:sp modelId="{DDE33601-F215-42BB-94CE-BFEE2D41CCD3}">
      <dsp:nvSpPr>
        <dsp:cNvPr id="0" name=""/>
        <dsp:cNvSpPr/>
      </dsp:nvSpPr>
      <dsp:spPr>
        <a:xfrm>
          <a:off x="0" y="1533524"/>
          <a:ext cx="1503947" cy="902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Univers Condensed" panose="020F0302020204030204"/>
              <a:cs typeface="Arial"/>
            </a:rPr>
            <a:t>People with Disabilities</a:t>
          </a:r>
        </a:p>
      </dsp:txBody>
      <dsp:txXfrm>
        <a:off x="0" y="1533524"/>
        <a:ext cx="1503947" cy="902368"/>
      </dsp:txXfrm>
    </dsp:sp>
    <dsp:sp modelId="{52615A92-0345-48AE-88D0-F2D38CD3CB99}">
      <dsp:nvSpPr>
        <dsp:cNvPr id="0" name=""/>
        <dsp:cNvSpPr/>
      </dsp:nvSpPr>
      <dsp:spPr>
        <a:xfrm>
          <a:off x="1654342" y="1533524"/>
          <a:ext cx="1503947" cy="902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+mj-lt"/>
              <a:cs typeface="Arial"/>
            </a:rPr>
            <a:t>People experiencing discrimination</a:t>
          </a:r>
        </a:p>
      </dsp:txBody>
      <dsp:txXfrm>
        <a:off x="1654342" y="1533524"/>
        <a:ext cx="1503947" cy="902368"/>
      </dsp:txXfrm>
    </dsp:sp>
    <dsp:sp modelId="{1EC77E0D-72C2-4EDB-9E0B-F68624D21B82}">
      <dsp:nvSpPr>
        <dsp:cNvPr id="0" name=""/>
        <dsp:cNvSpPr/>
      </dsp:nvSpPr>
      <dsp:spPr>
        <a:xfrm>
          <a:off x="3308685" y="1533524"/>
          <a:ext cx="1503947" cy="902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+mj-lt"/>
              <a:cs typeface="Arial"/>
            </a:rPr>
            <a:t>People experiencing homelessness</a:t>
          </a:r>
        </a:p>
      </dsp:txBody>
      <dsp:txXfrm>
        <a:off x="3308685" y="1533524"/>
        <a:ext cx="1503947" cy="902368"/>
      </dsp:txXfrm>
    </dsp:sp>
    <dsp:sp modelId="{7586E9FC-8C35-4D15-BC76-450B270019F0}">
      <dsp:nvSpPr>
        <dsp:cNvPr id="0" name=""/>
        <dsp:cNvSpPr/>
      </dsp:nvSpPr>
      <dsp:spPr>
        <a:xfrm>
          <a:off x="1654342" y="2586287"/>
          <a:ext cx="1503947" cy="9023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+mj-lt"/>
              <a:cs typeface="Arial"/>
            </a:rPr>
            <a:t>People on the move: Migrants, IDPs</a:t>
          </a:r>
        </a:p>
      </dsp:txBody>
      <dsp:txXfrm>
        <a:off x="1654342" y="2586287"/>
        <a:ext cx="1503947" cy="902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B58CC-CDBF-49D3-9B65-CA87819F7994}">
      <dsp:nvSpPr>
        <dsp:cNvPr id="0" name=""/>
        <dsp:cNvSpPr/>
      </dsp:nvSpPr>
      <dsp:spPr>
        <a:xfrm>
          <a:off x="0" y="2459"/>
          <a:ext cx="40157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AAAD1-9D77-4AD7-9678-6E68223F952C}">
      <dsp:nvSpPr>
        <dsp:cNvPr id="0" name=""/>
        <dsp:cNvSpPr/>
      </dsp:nvSpPr>
      <dsp:spPr>
        <a:xfrm>
          <a:off x="0" y="2459"/>
          <a:ext cx="4015705" cy="83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bg1"/>
              </a:solidFill>
            </a:rPr>
            <a:t>Higher risk of dying from the virus than other people</a:t>
          </a:r>
          <a:endParaRPr lang="en-US" sz="1600" b="0" kern="1200" dirty="0">
            <a:solidFill>
              <a:schemeClr val="bg1"/>
            </a:solidFill>
          </a:endParaRPr>
        </a:p>
      </dsp:txBody>
      <dsp:txXfrm>
        <a:off x="0" y="2459"/>
        <a:ext cx="4015705" cy="838676"/>
      </dsp:txXfrm>
    </dsp:sp>
    <dsp:sp modelId="{73852FAF-E0A5-45C1-BC4D-AAC3D621D6C3}">
      <dsp:nvSpPr>
        <dsp:cNvPr id="0" name=""/>
        <dsp:cNvSpPr/>
      </dsp:nvSpPr>
      <dsp:spPr>
        <a:xfrm>
          <a:off x="0" y="841136"/>
          <a:ext cx="40157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F6F57-652B-4E8C-973D-E8293A001858}">
      <dsp:nvSpPr>
        <dsp:cNvPr id="0" name=""/>
        <dsp:cNvSpPr/>
      </dsp:nvSpPr>
      <dsp:spPr>
        <a:xfrm>
          <a:off x="0" y="841136"/>
          <a:ext cx="4015705" cy="83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bg1"/>
              </a:solidFill>
            </a:rPr>
            <a:t>Lack of access to essential services, accurate information and f</a:t>
          </a:r>
          <a:r>
            <a:rPr lang="en-GB" sz="1600" b="0" kern="1200" dirty="0">
              <a:solidFill>
                <a:schemeClr val="bg1"/>
              </a:solidFill>
              <a:latin typeface="Univers Condensed" panose="020F0302020204030204"/>
            </a:rPr>
            <a:t>air</a:t>
          </a:r>
          <a:r>
            <a:rPr lang="en-GB" sz="1600" b="0" kern="1200" dirty="0">
              <a:solidFill>
                <a:schemeClr val="bg1"/>
              </a:solidFill>
            </a:rPr>
            <a:t> treatment</a:t>
          </a:r>
          <a:endParaRPr lang="en-US" sz="1600" b="0" kern="1200" dirty="0">
            <a:solidFill>
              <a:schemeClr val="bg1"/>
            </a:solidFill>
          </a:endParaRPr>
        </a:p>
      </dsp:txBody>
      <dsp:txXfrm>
        <a:off x="0" y="841136"/>
        <a:ext cx="4015705" cy="838676"/>
      </dsp:txXfrm>
    </dsp:sp>
    <dsp:sp modelId="{A2B61896-4626-4FBD-A9D4-DB80E90D3BA9}">
      <dsp:nvSpPr>
        <dsp:cNvPr id="0" name=""/>
        <dsp:cNvSpPr/>
      </dsp:nvSpPr>
      <dsp:spPr>
        <a:xfrm>
          <a:off x="0" y="1679813"/>
          <a:ext cx="40157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3E141-3177-45BE-9880-E092FB77FC30}">
      <dsp:nvSpPr>
        <dsp:cNvPr id="0" name=""/>
        <dsp:cNvSpPr/>
      </dsp:nvSpPr>
      <dsp:spPr>
        <a:xfrm>
          <a:off x="0" y="1679813"/>
          <a:ext cx="4015705" cy="83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bg1"/>
              </a:solidFill>
            </a:rPr>
            <a:t>Lack of means for surviving long periods of lockdown, risk of hunger and starvation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0" y="1679813"/>
        <a:ext cx="4015705" cy="838676"/>
      </dsp:txXfrm>
    </dsp:sp>
    <dsp:sp modelId="{F40B3BA1-41C9-40A1-93C4-5C40AB443E7C}">
      <dsp:nvSpPr>
        <dsp:cNvPr id="0" name=""/>
        <dsp:cNvSpPr/>
      </dsp:nvSpPr>
      <dsp:spPr>
        <a:xfrm>
          <a:off x="0" y="2518490"/>
          <a:ext cx="40157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03524-DC5F-4781-93B2-8780DC6DA9EA}">
      <dsp:nvSpPr>
        <dsp:cNvPr id="0" name=""/>
        <dsp:cNvSpPr/>
      </dsp:nvSpPr>
      <dsp:spPr>
        <a:xfrm>
          <a:off x="0" y="2518490"/>
          <a:ext cx="4015705" cy="83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bg1"/>
              </a:solidFill>
            </a:rPr>
            <a:t>Social isolation, lack of safety-net, insurance or healthcare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0" y="2518490"/>
        <a:ext cx="4015705" cy="838676"/>
      </dsp:txXfrm>
    </dsp:sp>
    <dsp:sp modelId="{59F5366D-688D-4678-B106-B675B19AB31B}">
      <dsp:nvSpPr>
        <dsp:cNvPr id="0" name=""/>
        <dsp:cNvSpPr/>
      </dsp:nvSpPr>
      <dsp:spPr>
        <a:xfrm>
          <a:off x="0" y="3357166"/>
          <a:ext cx="40157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E466A-DED8-4F8D-809D-1CE10EC7DD4C}">
      <dsp:nvSpPr>
        <dsp:cNvPr id="0" name=""/>
        <dsp:cNvSpPr/>
      </dsp:nvSpPr>
      <dsp:spPr>
        <a:xfrm>
          <a:off x="0" y="3357166"/>
          <a:ext cx="4015705" cy="83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bg1"/>
              </a:solidFill>
            </a:rPr>
            <a:t>Population affected by other humanitarian crisis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0" y="3357166"/>
        <a:ext cx="4015705" cy="838676"/>
      </dsp:txXfrm>
    </dsp:sp>
    <dsp:sp modelId="{3AFB6874-A6BD-46D0-B5EF-83C5AF8624C3}">
      <dsp:nvSpPr>
        <dsp:cNvPr id="0" name=""/>
        <dsp:cNvSpPr/>
      </dsp:nvSpPr>
      <dsp:spPr>
        <a:xfrm>
          <a:off x="0" y="4195843"/>
          <a:ext cx="401570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3423F-6D82-42BF-832E-BEA5603BAB56}">
      <dsp:nvSpPr>
        <dsp:cNvPr id="0" name=""/>
        <dsp:cNvSpPr/>
      </dsp:nvSpPr>
      <dsp:spPr>
        <a:xfrm>
          <a:off x="0" y="4195843"/>
          <a:ext cx="4015705" cy="83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bg1"/>
              </a:solidFill>
              <a:latin typeface="Univers Condensed" panose="020F0302020204030204"/>
            </a:rPr>
            <a:t>Their needs not included in response plans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0" y="4195843"/>
        <a:ext cx="4015705" cy="838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ADCE0-4A3E-4474-B65C-CCBC5D4D2121}">
      <dsp:nvSpPr>
        <dsp:cNvPr id="0" name=""/>
        <dsp:cNvSpPr/>
      </dsp:nvSpPr>
      <dsp:spPr>
        <a:xfrm>
          <a:off x="0" y="3389829"/>
          <a:ext cx="1393841" cy="370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30" tIns="92456" rIns="9913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Include</a:t>
          </a:r>
        </a:p>
      </dsp:txBody>
      <dsp:txXfrm>
        <a:off x="0" y="3389829"/>
        <a:ext cx="1393841" cy="370947"/>
      </dsp:txXfrm>
    </dsp:sp>
    <dsp:sp modelId="{CF7401F3-AE9B-45E6-B401-F6C59AE23D08}">
      <dsp:nvSpPr>
        <dsp:cNvPr id="0" name=""/>
        <dsp:cNvSpPr/>
      </dsp:nvSpPr>
      <dsp:spPr>
        <a:xfrm>
          <a:off x="1393841" y="3389829"/>
          <a:ext cx="4181525" cy="3709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1" tIns="139700" rIns="8482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Encourage followers/volunteers to help the vulnerable groups and be empathetic to their needs. Encourage authorities to include vulnerable groups in response plans. </a:t>
          </a:r>
        </a:p>
      </dsp:txBody>
      <dsp:txXfrm>
        <a:off x="1393841" y="3389829"/>
        <a:ext cx="4181525" cy="370947"/>
      </dsp:txXfrm>
    </dsp:sp>
    <dsp:sp modelId="{B002B7B6-0527-4C99-84EC-536E33E4AD23}">
      <dsp:nvSpPr>
        <dsp:cNvPr id="0" name=""/>
        <dsp:cNvSpPr/>
      </dsp:nvSpPr>
      <dsp:spPr>
        <a:xfrm rot="10800000">
          <a:off x="0" y="2824877"/>
          <a:ext cx="1393841" cy="5705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21971"/>
            <a:satOff val="-98"/>
            <a:lumOff val="261"/>
            <a:alphaOff val="0"/>
          </a:schemeClr>
        </a:solidFill>
        <a:ln w="15875" cap="flat" cmpd="sng" algn="ctr">
          <a:solidFill>
            <a:schemeClr val="accent2">
              <a:hueOff val="-221971"/>
              <a:satOff val="-98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30" tIns="92456" rIns="9913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Advocate</a:t>
          </a:r>
        </a:p>
      </dsp:txBody>
      <dsp:txXfrm rot="-10800000">
        <a:off x="0" y="2824877"/>
        <a:ext cx="1393841" cy="370835"/>
      </dsp:txXfrm>
    </dsp:sp>
    <dsp:sp modelId="{230A4018-0908-44BE-B59A-EC2AEEFB8565}">
      <dsp:nvSpPr>
        <dsp:cNvPr id="0" name=""/>
        <dsp:cNvSpPr/>
      </dsp:nvSpPr>
      <dsp:spPr>
        <a:xfrm>
          <a:off x="1393841" y="2824877"/>
          <a:ext cx="4181525" cy="370835"/>
        </a:xfrm>
        <a:prstGeom prst="rect">
          <a:avLst/>
        </a:prstGeom>
        <a:solidFill>
          <a:schemeClr val="accent2">
            <a:tint val="40000"/>
            <a:alpha val="90000"/>
            <a:hueOff val="-309640"/>
            <a:satOff val="654"/>
            <a:lumOff val="6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09640"/>
              <a:satOff val="654"/>
              <a:lumOff val="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1" tIns="139700" rIns="8482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Facilitate vulnerable and affected people to express their concerns and make them visible through available media channels and digital platforms. </a:t>
          </a:r>
        </a:p>
      </dsp:txBody>
      <dsp:txXfrm>
        <a:off x="1393841" y="2824877"/>
        <a:ext cx="4181525" cy="370835"/>
      </dsp:txXfrm>
    </dsp:sp>
    <dsp:sp modelId="{64974BD3-8700-48D3-A19D-41F5A3AD659F}">
      <dsp:nvSpPr>
        <dsp:cNvPr id="0" name=""/>
        <dsp:cNvSpPr/>
      </dsp:nvSpPr>
      <dsp:spPr>
        <a:xfrm rot="10800000">
          <a:off x="0" y="2259924"/>
          <a:ext cx="1393841" cy="5705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443941"/>
            <a:satOff val="-195"/>
            <a:lumOff val="523"/>
            <a:alphaOff val="0"/>
          </a:schemeClr>
        </a:solidFill>
        <a:ln w="15875" cap="flat" cmpd="sng" algn="ctr">
          <a:solidFill>
            <a:schemeClr val="accent2">
              <a:hueOff val="-443941"/>
              <a:satOff val="-195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30" tIns="92456" rIns="9913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Counter Fear</a:t>
          </a:r>
        </a:p>
      </dsp:txBody>
      <dsp:txXfrm rot="-10800000">
        <a:off x="0" y="2259924"/>
        <a:ext cx="1393841" cy="370835"/>
      </dsp:txXfrm>
    </dsp:sp>
    <dsp:sp modelId="{C59131D6-E05A-4301-BE9B-0CF8ECF3C9F9}">
      <dsp:nvSpPr>
        <dsp:cNvPr id="0" name=""/>
        <dsp:cNvSpPr/>
      </dsp:nvSpPr>
      <dsp:spPr>
        <a:xfrm>
          <a:off x="1393841" y="2259924"/>
          <a:ext cx="4181525" cy="370835"/>
        </a:xfrm>
        <a:prstGeom prst="rect">
          <a:avLst/>
        </a:prstGeom>
        <a:solidFill>
          <a:schemeClr val="accent2">
            <a:tint val="40000"/>
            <a:alpha val="90000"/>
            <a:hueOff val="-619280"/>
            <a:satOff val="1307"/>
            <a:lumOff val="13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619280"/>
              <a:satOff val="1307"/>
              <a:lumOff val="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1" tIns="139700" rIns="8482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/>
            <a:t>Address spiritual and mental health, promote positiveness and hope</a:t>
          </a:r>
        </a:p>
      </dsp:txBody>
      <dsp:txXfrm>
        <a:off x="1393841" y="2259924"/>
        <a:ext cx="4181525" cy="370835"/>
      </dsp:txXfrm>
    </dsp:sp>
    <dsp:sp modelId="{8CC0F1E7-13C8-40CE-A6F8-0967FBDD2822}">
      <dsp:nvSpPr>
        <dsp:cNvPr id="0" name=""/>
        <dsp:cNvSpPr/>
      </dsp:nvSpPr>
      <dsp:spPr>
        <a:xfrm rot="10800000">
          <a:off x="0" y="1694971"/>
          <a:ext cx="1393841" cy="5705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accent2">
              <a:hueOff val="-665912"/>
              <a:satOff val="-293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30" tIns="92456" rIns="9913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Support access to care</a:t>
          </a:r>
        </a:p>
      </dsp:txBody>
      <dsp:txXfrm rot="-10800000">
        <a:off x="0" y="1694971"/>
        <a:ext cx="1393841" cy="370835"/>
      </dsp:txXfrm>
    </dsp:sp>
    <dsp:sp modelId="{DB92AEC4-6CFF-41AC-B15F-D591A1021DD4}">
      <dsp:nvSpPr>
        <dsp:cNvPr id="0" name=""/>
        <dsp:cNvSpPr/>
      </dsp:nvSpPr>
      <dsp:spPr>
        <a:xfrm>
          <a:off x="1393841" y="1694971"/>
          <a:ext cx="4181525" cy="370835"/>
        </a:xfrm>
        <a:prstGeom prst="rect">
          <a:avLst/>
        </a:prstGeom>
        <a:solidFill>
          <a:schemeClr val="accent2">
            <a:tint val="40000"/>
            <a:alpha val="90000"/>
            <a:hueOff val="-928920"/>
            <a:satOff val="1961"/>
            <a:lumOff val="20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8920"/>
              <a:satOff val="1961"/>
              <a:lumOff val="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1" tIns="139700" rIns="8482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Help services reaching vulnerable groups, address special needs, and mobilize community support to mitigate.</a:t>
          </a:r>
        </a:p>
      </dsp:txBody>
      <dsp:txXfrm>
        <a:off x="1393841" y="1694971"/>
        <a:ext cx="4181525" cy="370835"/>
      </dsp:txXfrm>
    </dsp:sp>
    <dsp:sp modelId="{8FFF652F-DBF8-4AD1-8D4D-1A4E0CB799DF}">
      <dsp:nvSpPr>
        <dsp:cNvPr id="0" name=""/>
        <dsp:cNvSpPr/>
      </dsp:nvSpPr>
      <dsp:spPr>
        <a:xfrm rot="10800000">
          <a:off x="0" y="1130019"/>
          <a:ext cx="1393841" cy="5705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87883"/>
            <a:satOff val="-391"/>
            <a:lumOff val="1046"/>
            <a:alphaOff val="0"/>
          </a:schemeClr>
        </a:solidFill>
        <a:ln w="15875" cap="flat" cmpd="sng" algn="ctr">
          <a:solidFill>
            <a:schemeClr val="accent2">
              <a:hueOff val="-887883"/>
              <a:satOff val="-391"/>
              <a:lumOff val="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30" tIns="92456" rIns="9913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Approach with care</a:t>
          </a:r>
        </a:p>
      </dsp:txBody>
      <dsp:txXfrm rot="-10800000">
        <a:off x="0" y="1130019"/>
        <a:ext cx="1393841" cy="370835"/>
      </dsp:txXfrm>
    </dsp:sp>
    <dsp:sp modelId="{543FEF05-D774-46EF-A298-1824148FA6B5}">
      <dsp:nvSpPr>
        <dsp:cNvPr id="0" name=""/>
        <dsp:cNvSpPr/>
      </dsp:nvSpPr>
      <dsp:spPr>
        <a:xfrm>
          <a:off x="1393841" y="1130019"/>
          <a:ext cx="4181525" cy="370835"/>
        </a:xfrm>
        <a:prstGeom prst="rect">
          <a:avLst/>
        </a:prstGeom>
        <a:solidFill>
          <a:schemeClr val="accent2">
            <a:tint val="40000"/>
            <a:alpha val="90000"/>
            <a:hueOff val="-1238560"/>
            <a:satOff val="2615"/>
            <a:lumOff val="26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238560"/>
              <a:satOff val="2615"/>
              <a:lumOff val="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1" tIns="139700" rIns="8482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Approach people living in vulnerable conditions with respect and care, following health regulations like physical distance and using alternatives ways to engage. </a:t>
          </a:r>
        </a:p>
      </dsp:txBody>
      <dsp:txXfrm>
        <a:off x="1393841" y="1130019"/>
        <a:ext cx="4181525" cy="370835"/>
      </dsp:txXfrm>
    </dsp:sp>
    <dsp:sp modelId="{01232FCB-413F-41CB-881B-8E4BEB4B7636}">
      <dsp:nvSpPr>
        <dsp:cNvPr id="0" name=""/>
        <dsp:cNvSpPr/>
      </dsp:nvSpPr>
      <dsp:spPr>
        <a:xfrm rot="10800000">
          <a:off x="0" y="565066"/>
          <a:ext cx="1393841" cy="5705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109853"/>
            <a:satOff val="-488"/>
            <a:lumOff val="1307"/>
            <a:alphaOff val="0"/>
          </a:schemeClr>
        </a:solidFill>
        <a:ln w="15875" cap="flat" cmpd="sng" algn="ctr">
          <a:solidFill>
            <a:schemeClr val="accent2">
              <a:hueOff val="-1109853"/>
              <a:satOff val="-488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30" tIns="92456" rIns="9913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Adapt to special needs</a:t>
          </a:r>
        </a:p>
      </dsp:txBody>
      <dsp:txXfrm rot="-10800000">
        <a:off x="0" y="565066"/>
        <a:ext cx="1393841" cy="370835"/>
      </dsp:txXfrm>
    </dsp:sp>
    <dsp:sp modelId="{2F02D0AA-4F59-48B6-92EA-99AF1CDB3C21}">
      <dsp:nvSpPr>
        <dsp:cNvPr id="0" name=""/>
        <dsp:cNvSpPr/>
      </dsp:nvSpPr>
      <dsp:spPr>
        <a:xfrm>
          <a:off x="1393841" y="565066"/>
          <a:ext cx="4181525" cy="370835"/>
        </a:xfrm>
        <a:prstGeom prst="rect">
          <a:avLst/>
        </a:prstGeom>
        <a:solidFill>
          <a:schemeClr val="accent2">
            <a:tint val="40000"/>
            <a:alpha val="90000"/>
            <a:hueOff val="-1548200"/>
            <a:satOff val="3268"/>
            <a:lumOff val="33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548200"/>
              <a:satOff val="3268"/>
              <a:lumOff val="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1" tIns="139700" rIns="8482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Understand their needs, listen to their concerns and adapt health messages and formats to their preference.</a:t>
          </a:r>
        </a:p>
      </dsp:txBody>
      <dsp:txXfrm>
        <a:off x="1393841" y="565066"/>
        <a:ext cx="4181525" cy="370835"/>
      </dsp:txXfrm>
    </dsp:sp>
    <dsp:sp modelId="{4958B18F-95E8-4585-9784-F954D49FE921}">
      <dsp:nvSpPr>
        <dsp:cNvPr id="0" name=""/>
        <dsp:cNvSpPr/>
      </dsp:nvSpPr>
      <dsp:spPr>
        <a:xfrm rot="10800000">
          <a:off x="0" y="113"/>
          <a:ext cx="1393841" cy="5705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accent2">
              <a:hueOff val="-1331824"/>
              <a:satOff val="-586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130" tIns="92456" rIns="9913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Identify the most in-risk </a:t>
          </a:r>
        </a:p>
      </dsp:txBody>
      <dsp:txXfrm rot="-10800000">
        <a:off x="0" y="113"/>
        <a:ext cx="1393841" cy="370835"/>
      </dsp:txXfrm>
    </dsp:sp>
    <dsp:sp modelId="{FE563494-A899-418F-BC07-D9B354530918}">
      <dsp:nvSpPr>
        <dsp:cNvPr id="0" name=""/>
        <dsp:cNvSpPr/>
      </dsp:nvSpPr>
      <dsp:spPr>
        <a:xfrm>
          <a:off x="1393841" y="113"/>
          <a:ext cx="4181525" cy="370835"/>
        </a:xfrm>
        <a:prstGeom prst="rect">
          <a:avLst/>
        </a:prstGeom>
        <a:solidFill>
          <a:schemeClr val="accent2">
            <a:tint val="40000"/>
            <a:alpha val="90000"/>
            <a:hueOff val="-1857840"/>
            <a:satOff val="3922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57840"/>
              <a:satOff val="3922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21" tIns="139700" rIns="8482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Support local authorities to identify vulnerable groups, and assess the faith-community capacity to support. </a:t>
          </a:r>
        </a:p>
      </dsp:txBody>
      <dsp:txXfrm>
        <a:off x="1393841" y="113"/>
        <a:ext cx="4181525" cy="370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99DD2-69E3-4349-97C4-DFB09A3F039C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5259-5CB8-426C-99E4-C18F3291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5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A5259-5CB8-426C-99E4-C18F32912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A5259-5CB8-426C-99E4-C18F329120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A5259-5CB8-426C-99E4-C18F329120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8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5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ACC7B-7F9A-45EA-97A2-B7F6249C9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B726-3D49-4604-BFB3-06E3788AC0D5}" type="datetime1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76D4-9D7C-430E-B70A-E38FDF4FB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5389E-3FC5-4C62-BCB8-17A2CB131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5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6/11/20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1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6/11/20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6/11/20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7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5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0" r:id="rId6"/>
    <p:sldLayoutId id="2147483706" r:id="rId7"/>
    <p:sldLayoutId id="2147483707" r:id="rId8"/>
    <p:sldLayoutId id="2147483708" r:id="rId9"/>
    <p:sldLayoutId id="2147483709" r:id="rId10"/>
    <p:sldLayoutId id="2147483711" r:id="rId11"/>
    <p:sldLayoutId id="214748371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FE53B-B337-4780-ABCE-A9A84C1C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Module 3: Guidance for Vulnerable Groups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3" descr="A person drinking from a glass&#10;&#10;Description generated with high confidence">
            <a:extLst>
              <a:ext uri="{FF2B5EF4-FFF2-40B4-BE49-F238E27FC236}">
                <a16:creationId xmlns:a16="http://schemas.microsoft.com/office/drawing/2014/main" id="{1BAE1792-70F9-46BD-A58C-DC89E99C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796" y="-10898"/>
            <a:ext cx="8883501" cy="64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9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Diagram 7">
            <a:extLst>
              <a:ext uri="{FF2B5EF4-FFF2-40B4-BE49-F238E27FC236}">
                <a16:creationId xmlns:a16="http://schemas.microsoft.com/office/drawing/2014/main" id="{94EBB21C-CD2E-4AD6-B496-EEDE1EBFA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307355"/>
              </p:ext>
            </p:extLst>
          </p:nvPr>
        </p:nvGraphicFramePr>
        <p:xfrm>
          <a:off x="400276" y="1549140"/>
          <a:ext cx="4015705" cy="503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Shape 79">
            <a:extLst>
              <a:ext uri="{FF2B5EF4-FFF2-40B4-BE49-F238E27FC236}">
                <a16:creationId xmlns:a16="http://schemas.microsoft.com/office/drawing/2014/main" id="{44138C52-4BD6-4A64-AD87-CA277E9850E1}"/>
              </a:ext>
            </a:extLst>
          </p:cNvPr>
          <p:cNvSpPr/>
          <p:nvPr/>
        </p:nvSpPr>
        <p:spPr>
          <a:xfrm>
            <a:off x="301680" y="189186"/>
            <a:ext cx="3869790" cy="111526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7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Risks Faced by Vulnerable Groups </a:t>
            </a:r>
            <a:endParaRPr lang="en-US" sz="37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07" name="Picture 70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03E0BEFC-4833-4A7A-98CD-781883AFA3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1828" y="-3867"/>
            <a:ext cx="7681871" cy="64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9" descr="A picture containing person, indoor, sitting, small&#10;&#10;Description generated with very high confidence">
            <a:extLst>
              <a:ext uri="{FF2B5EF4-FFF2-40B4-BE49-F238E27FC236}">
                <a16:creationId xmlns:a16="http://schemas.microsoft.com/office/drawing/2014/main" id="{34811A2C-EFCE-4961-BC62-BF4A9FFB8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3" r="24626" b="-3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1" name="Diagram 7">
            <a:extLst>
              <a:ext uri="{FF2B5EF4-FFF2-40B4-BE49-F238E27FC236}">
                <a16:creationId xmlns:a16="http://schemas.microsoft.com/office/drawing/2014/main" id="{38A1ECC8-FC0C-4E4C-8BE3-56DC95DEE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148632"/>
              </p:ext>
            </p:extLst>
          </p:nvPr>
        </p:nvGraphicFramePr>
        <p:xfrm>
          <a:off x="1097280" y="2108201"/>
          <a:ext cx="5575367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" name="Shape 79">
            <a:extLst>
              <a:ext uri="{FF2B5EF4-FFF2-40B4-BE49-F238E27FC236}">
                <a16:creationId xmlns:a16="http://schemas.microsoft.com/office/drawing/2014/main" id="{6223BD11-498D-40C1-9955-F3B6FD4783A6}"/>
              </a:ext>
            </a:extLst>
          </p:cNvPr>
          <p:cNvSpPr/>
          <p:nvPr/>
        </p:nvSpPr>
        <p:spPr>
          <a:xfrm>
            <a:off x="-73876" y="303717"/>
            <a:ext cx="1202774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defRPr/>
            </a:pPr>
            <a:r>
              <a:rPr lang="en-US" altLang="en-US" sz="4600" b="1" dirty="0">
                <a:solidFill>
                  <a:srgbClr val="00B0F0"/>
                </a:solidFill>
                <a:latin typeface="+mj-lt"/>
              </a:rPr>
              <a:t>How Faith Leaders Can Help Vulnerable Groups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1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0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7071CF0D-A7D9-493E-8472-D65A075AA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489836"/>
              </p:ext>
            </p:extLst>
          </p:nvPr>
        </p:nvGraphicFramePr>
        <p:xfrm>
          <a:off x="1106909" y="1897379"/>
          <a:ext cx="4812633" cy="396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6" name="Shape 79">
            <a:extLst>
              <a:ext uri="{FF2B5EF4-FFF2-40B4-BE49-F238E27FC236}">
                <a16:creationId xmlns:a16="http://schemas.microsoft.com/office/drawing/2014/main" id="{B14EC22D-52E1-47B8-A85E-2474B702EEA5}"/>
              </a:ext>
            </a:extLst>
          </p:cNvPr>
          <p:cNvSpPr/>
          <p:nvPr/>
        </p:nvSpPr>
        <p:spPr>
          <a:xfrm>
            <a:off x="-73876" y="303717"/>
            <a:ext cx="1202774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defRPr/>
            </a:pPr>
            <a:r>
              <a:rPr lang="en-US" altLang="en-US" sz="4600" b="1" dirty="0">
                <a:solidFill>
                  <a:srgbClr val="00B0F0"/>
                </a:solidFill>
                <a:latin typeface="+mj-lt"/>
              </a:rPr>
              <a:t>Vulnerable</a:t>
            </a:r>
            <a:r>
              <a:rPr kumimoji="0" lang="en-US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Groups for Covid-19</a:t>
            </a:r>
          </a:p>
        </p:txBody>
      </p:sp>
      <p:pic>
        <p:nvPicPr>
          <p:cNvPr id="1057" name="Picture 1057" descr="A person flying a kite in a field&#10;&#10;Description generated with high confidence">
            <a:extLst>
              <a:ext uri="{FF2B5EF4-FFF2-40B4-BE49-F238E27FC236}">
                <a16:creationId xmlns:a16="http://schemas.microsoft.com/office/drawing/2014/main" id="{A15E4CDB-3E47-4D24-91CB-7DC29E22D8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5696" y="2177708"/>
            <a:ext cx="5550773" cy="36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3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585-FA4F-4E47-A014-C4A9056F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4" y="286603"/>
            <a:ext cx="10008805" cy="1030753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cs typeface="+mj-lt"/>
              </a:rPr>
              <a:t>Elderly and people with fragile health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D05C7-F4AA-4A96-A9BF-507BEB89C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586166"/>
              </p:ext>
            </p:extLst>
          </p:nvPr>
        </p:nvGraphicFramePr>
        <p:xfrm>
          <a:off x="4123113" y="1463041"/>
          <a:ext cx="7032567" cy="491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476">
                  <a:extLst>
                    <a:ext uri="{9D8B030D-6E8A-4147-A177-3AD203B41FA5}">
                      <a16:colId xmlns:a16="http://schemas.microsoft.com/office/drawing/2014/main" val="4004257098"/>
                    </a:ext>
                  </a:extLst>
                </a:gridCol>
                <a:gridCol w="4743091">
                  <a:extLst>
                    <a:ext uri="{9D8B030D-6E8A-4147-A177-3AD203B41FA5}">
                      <a16:colId xmlns:a16="http://schemas.microsoft.com/office/drawing/2014/main" val="3061913095"/>
                    </a:ext>
                  </a:extLst>
                </a:gridCol>
              </a:tblGrid>
              <a:tr h="5910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Issues of concern</a:t>
                      </a:r>
                    </a:p>
                  </a:txBody>
                  <a:tcPr marL="83050" marR="83050" marT="41525" marB="41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How religious leaders/Faith Based organizations can help</a:t>
                      </a:r>
                    </a:p>
                  </a:txBody>
                  <a:tcPr marL="83050" marR="83050" marT="41525" marB="41525"/>
                </a:tc>
                <a:extLst>
                  <a:ext uri="{0D108BD9-81ED-4DB2-BD59-A6C34878D82A}">
                    <a16:rowId xmlns:a16="http://schemas.microsoft.com/office/drawing/2014/main" val="3886001466"/>
                  </a:ext>
                </a:extLst>
              </a:tr>
              <a:tr h="4318582">
                <a:tc>
                  <a:txBody>
                    <a:bodyPr/>
                    <a:lstStyle/>
                    <a:p>
                      <a:r>
                        <a:rPr lang="en-US" sz="1700" dirty="0"/>
                        <a:t>Most at risk</a:t>
                      </a:r>
                    </a:p>
                    <a:p>
                      <a:r>
                        <a:rPr lang="en-US" sz="1700" dirty="0"/>
                        <a:t>Lower awareness </a:t>
                      </a:r>
                    </a:p>
                    <a:p>
                      <a:r>
                        <a:rPr lang="en-US" sz="1700" dirty="0"/>
                        <a:t>Higher dependency</a:t>
                      </a:r>
                    </a:p>
                    <a:p>
                      <a:r>
                        <a:rPr lang="en-US" sz="1700" dirty="0"/>
                        <a:t>Health conditions</a:t>
                      </a:r>
                    </a:p>
                    <a:p>
                      <a:r>
                        <a:rPr lang="en-US" sz="1700" dirty="0"/>
                        <a:t>Compromised immunity</a:t>
                      </a:r>
                    </a:p>
                    <a:p>
                      <a:r>
                        <a:rPr lang="en-US" sz="1700" dirty="0"/>
                        <a:t>Social isolation</a:t>
                      </a:r>
                    </a:p>
                    <a:p>
                      <a:r>
                        <a:rPr lang="en-US" sz="1700" dirty="0"/>
                        <a:t>Low access to technology</a:t>
                      </a:r>
                    </a:p>
                    <a:p>
                      <a:r>
                        <a:rPr lang="en-US" sz="1700" dirty="0"/>
                        <a:t>Overburdened health services </a:t>
                      </a:r>
                    </a:p>
                    <a:p>
                      <a:endParaRPr lang="en-US" sz="1700" dirty="0"/>
                    </a:p>
                  </a:txBody>
                  <a:tcPr marL="83050" marR="83050" marT="41525" marB="41525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Support identifying the most-at-risk among communities.</a:t>
                      </a:r>
                    </a:p>
                    <a:p>
                      <a:r>
                        <a:rPr lang="en-US" sz="1700" dirty="0"/>
                        <a:t>Support understanding special needs.</a:t>
                      </a:r>
                    </a:p>
                    <a:p>
                      <a:r>
                        <a:rPr lang="en-US" sz="1700" dirty="0"/>
                        <a:t>Adapt and promote support positive messaging.</a:t>
                      </a:r>
                    </a:p>
                    <a:p>
                      <a:r>
                        <a:rPr lang="en-US" sz="1700" dirty="0"/>
                        <a:t>Engage with care, support vulnerable and affected people.</a:t>
                      </a:r>
                    </a:p>
                    <a:p>
                      <a:r>
                        <a:rPr lang="en-US" sz="1700" dirty="0"/>
                        <a:t>Encourage communities to extend support.</a:t>
                      </a:r>
                    </a:p>
                    <a:p>
                      <a:r>
                        <a:rPr lang="en-US" sz="1700" dirty="0"/>
                        <a:t>Prepare for possible shortage of essentials and medication.</a:t>
                      </a:r>
                    </a:p>
                    <a:p>
                      <a:r>
                        <a:rPr lang="en-US" sz="1700" dirty="0"/>
                        <a:t>Facilitate access of the most-at-risk to services.</a:t>
                      </a:r>
                    </a:p>
                    <a:p>
                      <a:r>
                        <a:rPr lang="en-US" sz="1700" dirty="0"/>
                        <a:t>Mobilize resources and volunteers for support. </a:t>
                      </a:r>
                    </a:p>
                    <a:p>
                      <a:r>
                        <a:rPr lang="en-US" sz="1700" dirty="0"/>
                        <a:t>Engage vulnerable groups in response plans. </a:t>
                      </a:r>
                    </a:p>
                  </a:txBody>
                  <a:tcPr marL="83050" marR="83050" marT="41525" marB="41525"/>
                </a:tc>
                <a:extLst>
                  <a:ext uri="{0D108BD9-81ED-4DB2-BD59-A6C34878D82A}">
                    <a16:rowId xmlns:a16="http://schemas.microsoft.com/office/drawing/2014/main" val="239806485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F51DF44-4B47-4C27-B7EF-62162C0CC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4"/>
          <a:stretch/>
        </p:blipFill>
        <p:spPr>
          <a:xfrm>
            <a:off x="581461" y="2109560"/>
            <a:ext cx="3234401" cy="404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585-FA4F-4E47-A014-C4A9056F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>
                <a:solidFill>
                  <a:schemeClr val="tx1"/>
                </a:solidFill>
                <a:cs typeface="Arial"/>
              </a:rPr>
              <a:t>People living in extreme poverty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D05C7-F4AA-4A96-A9BF-507BEB89C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06936"/>
              </p:ext>
            </p:extLst>
          </p:nvPr>
        </p:nvGraphicFramePr>
        <p:xfrm>
          <a:off x="4009292" y="2221132"/>
          <a:ext cx="714638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979">
                  <a:extLst>
                    <a:ext uri="{9D8B030D-6E8A-4147-A177-3AD203B41FA5}">
                      <a16:colId xmlns:a16="http://schemas.microsoft.com/office/drawing/2014/main" val="4004257098"/>
                    </a:ext>
                  </a:extLst>
                </a:gridCol>
                <a:gridCol w="4889409">
                  <a:extLst>
                    <a:ext uri="{9D8B030D-6E8A-4147-A177-3AD203B41FA5}">
                      <a16:colId xmlns:a16="http://schemas.microsoft.com/office/drawing/2014/main" val="3061913095"/>
                    </a:ext>
                  </a:extLst>
                </a:gridCol>
              </a:tblGrid>
              <a:tr h="3161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Issues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religious leaders/Faith Based organizations can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0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access to services and information systems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 survival economy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Occupy vulnerable areas Low political influence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capacities to cope and adapt to crisis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authorities to identify the extremely poor.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their needs and potential risks.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 and disseminate positive messaging.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with care and help to prioritize assistance.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 in decision making processes and response plans.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 their capacity to cope, adapt and support their peers.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064853"/>
                  </a:ext>
                </a:extLst>
              </a:tr>
            </a:tbl>
          </a:graphicData>
        </a:graphic>
      </p:graphicFrame>
      <p:pic>
        <p:nvPicPr>
          <p:cNvPr id="3074" name="Picture 2" descr="57 Million Below the Poverty Line: Iran Regime Parliament Predicts">
            <a:extLst>
              <a:ext uri="{FF2B5EF4-FFF2-40B4-BE49-F238E27FC236}">
                <a16:creationId xmlns:a16="http://schemas.microsoft.com/office/drawing/2014/main" id="{C81CB7EB-2918-2741-8B8A-B23980996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r="7831"/>
          <a:stretch/>
        </p:blipFill>
        <p:spPr bwMode="auto">
          <a:xfrm>
            <a:off x="123095" y="2637691"/>
            <a:ext cx="3697260" cy="33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4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585-FA4F-4E47-A014-C4A9056F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92" y="286604"/>
            <a:ext cx="10163788" cy="1329404"/>
          </a:xfrm>
        </p:spPr>
        <p:txBody>
          <a:bodyPr/>
          <a:lstStyle/>
          <a:p>
            <a:pPr lvl="0"/>
            <a:r>
              <a:rPr lang="en-GB" b="1" dirty="0">
                <a:cs typeface="Arial"/>
              </a:rPr>
              <a:t>Pregnant women and Children</a:t>
            </a:r>
            <a:endParaRPr lang="en-US" dirty="0">
              <a:cs typeface="Arial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D05C7-F4AA-4A96-A9BF-507BEB89C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82144"/>
              </p:ext>
            </p:extLst>
          </p:nvPr>
        </p:nvGraphicFramePr>
        <p:xfrm>
          <a:off x="3990108" y="2231473"/>
          <a:ext cx="7369554" cy="4147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460">
                  <a:extLst>
                    <a:ext uri="{9D8B030D-6E8A-4147-A177-3AD203B41FA5}">
                      <a16:colId xmlns:a16="http://schemas.microsoft.com/office/drawing/2014/main" val="4004257098"/>
                    </a:ext>
                  </a:extLst>
                </a:gridCol>
                <a:gridCol w="5042094">
                  <a:extLst>
                    <a:ext uri="{9D8B030D-6E8A-4147-A177-3AD203B41FA5}">
                      <a16:colId xmlns:a16="http://schemas.microsoft.com/office/drawing/2014/main" val="3061913095"/>
                    </a:ext>
                  </a:extLst>
                </a:gridCol>
              </a:tblGrid>
              <a:tr h="3267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Issues of concern</a:t>
                      </a:r>
                    </a:p>
                  </a:txBody>
                  <a:tcPr marL="53610" marR="53610" marT="26805" marB="2680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religious leaders/Faith Based organizations can help</a:t>
                      </a:r>
                    </a:p>
                  </a:txBody>
                  <a:tcPr marL="53610" marR="53610" marT="26805" marB="26805"/>
                </a:tc>
                <a:extLst>
                  <a:ext uri="{0D108BD9-81ED-4DB2-BD59-A6C34878D82A}">
                    <a16:rowId xmlns:a16="http://schemas.microsoft.com/office/drawing/2014/main" val="3886001466"/>
                  </a:ext>
                </a:extLst>
              </a:tr>
              <a:tr h="349091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Pregnant women susceptibility to Covid-19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access to tailored information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 to attend medical checkups and services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 to address fears/anxieties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live with people affected by Covid-19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Underlying health condition</a:t>
                      </a:r>
                    </a:p>
                  </a:txBody>
                  <a:tcPr marL="53610" marR="53610" marT="26805" marB="26805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Consult and understand their concerns, fears and needs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the design and tailoring of messages for children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Promote simple practices like hygiene psychosocial issues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parents skills to handle and manage children under stress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Promote fun activities to reduce anxiety and tension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Advocate for counselling support for affected children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Consider different needs by gender, context and marginalized group</a:t>
                      </a:r>
                    </a:p>
                  </a:txBody>
                  <a:tcPr marL="40209" marR="40209" marT="0" marB="0"/>
                </a:tc>
                <a:extLst>
                  <a:ext uri="{0D108BD9-81ED-4DB2-BD59-A6C34878D82A}">
                    <a16:rowId xmlns:a16="http://schemas.microsoft.com/office/drawing/2014/main" val="2398064853"/>
                  </a:ext>
                </a:extLst>
              </a:tr>
            </a:tbl>
          </a:graphicData>
        </a:graphic>
      </p:graphicFrame>
      <p:pic>
        <p:nvPicPr>
          <p:cNvPr id="4098" name="Picture 2" descr="World not delivering quality maternal health care to poorest ...">
            <a:extLst>
              <a:ext uri="{FF2B5EF4-FFF2-40B4-BE49-F238E27FC236}">
                <a16:creationId xmlns:a16="http://schemas.microsoft.com/office/drawing/2014/main" id="{CACB9A67-E0E9-CC4C-9109-F5ECB4C1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8" y="2033872"/>
            <a:ext cx="2936142" cy="40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5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585-FA4F-4E47-A014-C4A9056F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cs typeface="Arial"/>
              </a:rPr>
              <a:t>People living with Disabilities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D05C7-F4AA-4A96-A9BF-507BEB89C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520236"/>
              </p:ext>
            </p:extLst>
          </p:nvPr>
        </p:nvGraphicFramePr>
        <p:xfrm>
          <a:off x="3591098" y="2098608"/>
          <a:ext cx="7564582" cy="385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055">
                  <a:extLst>
                    <a:ext uri="{9D8B030D-6E8A-4147-A177-3AD203B41FA5}">
                      <a16:colId xmlns:a16="http://schemas.microsoft.com/office/drawing/2014/main" val="4004257098"/>
                    </a:ext>
                  </a:extLst>
                </a:gridCol>
                <a:gridCol w="5175527">
                  <a:extLst>
                    <a:ext uri="{9D8B030D-6E8A-4147-A177-3AD203B41FA5}">
                      <a16:colId xmlns:a16="http://schemas.microsoft.com/office/drawing/2014/main" val="3061913095"/>
                    </a:ext>
                  </a:extLst>
                </a:gridCol>
              </a:tblGrid>
              <a:tr h="61938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Issue of concern</a:t>
                      </a:r>
                    </a:p>
                  </a:txBody>
                  <a:tcPr marL="86264" marR="86264" marT="43132" marB="431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How religious leaders/Faith Based organizations can help</a:t>
                      </a:r>
                    </a:p>
                  </a:txBody>
                  <a:tcPr marL="86264" marR="86264" marT="43132" marB="43132"/>
                </a:tc>
                <a:extLst>
                  <a:ext uri="{0D108BD9-81ED-4DB2-BD59-A6C34878D82A}">
                    <a16:rowId xmlns:a16="http://schemas.microsoft.com/office/drawing/2014/main" val="3886001466"/>
                  </a:ext>
                </a:extLst>
              </a:tr>
              <a:tr h="3239995">
                <a:tc>
                  <a:txBody>
                    <a:bodyPr/>
                    <a:lstStyle/>
                    <a:p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Barriers to access information and services</a:t>
                      </a:r>
                    </a:p>
                    <a:p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Often excluded from plans and decision making </a:t>
                      </a:r>
                    </a:p>
                    <a:p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socially isolated </a:t>
                      </a:r>
                      <a:endParaRPr lang="en-US" sz="1700" dirty="0"/>
                    </a:p>
                  </a:txBody>
                  <a:tcPr marL="86264" marR="86264" marT="43132" marB="43132"/>
                </a:tc>
                <a:tc>
                  <a:txBody>
                    <a:bodyPr/>
                    <a:lstStyle/>
                    <a:p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active outreach to collect feedback from people with disabilities</a:t>
                      </a:r>
                    </a:p>
                    <a:p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access to information in appropriate and multiple formats</a:t>
                      </a:r>
                    </a:p>
                    <a:p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 them in decision making</a:t>
                      </a:r>
                    </a:p>
                    <a:p>
                      <a:endParaRPr lang="en-US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tailored support to specific needs </a:t>
                      </a:r>
                    </a:p>
                    <a:p>
                      <a:endParaRPr lang="en-US" sz="1700" dirty="0"/>
                    </a:p>
                  </a:txBody>
                  <a:tcPr marL="86264" marR="86264" marT="43132" marB="43132"/>
                </a:tc>
                <a:extLst>
                  <a:ext uri="{0D108BD9-81ED-4DB2-BD59-A6C34878D82A}">
                    <a16:rowId xmlns:a16="http://schemas.microsoft.com/office/drawing/2014/main" val="239806485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2610F0B-C5F1-4E6F-A18F-3E1F8353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2" y="2160273"/>
            <a:ext cx="2795955" cy="37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4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585-FA4F-4E47-A014-C4A9056F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People experiencing discrimination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D05C7-F4AA-4A96-A9BF-507BEB89C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959106"/>
              </p:ext>
            </p:extLst>
          </p:nvPr>
        </p:nvGraphicFramePr>
        <p:xfrm>
          <a:off x="4702127" y="2178538"/>
          <a:ext cx="6453553" cy="4094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167">
                  <a:extLst>
                    <a:ext uri="{9D8B030D-6E8A-4147-A177-3AD203B41FA5}">
                      <a16:colId xmlns:a16="http://schemas.microsoft.com/office/drawing/2014/main" val="4004257098"/>
                    </a:ext>
                  </a:extLst>
                </a:gridCol>
                <a:gridCol w="4415386">
                  <a:extLst>
                    <a:ext uri="{9D8B030D-6E8A-4147-A177-3AD203B41FA5}">
                      <a16:colId xmlns:a16="http://schemas.microsoft.com/office/drawing/2014/main" val="3061913095"/>
                    </a:ext>
                  </a:extLst>
                </a:gridCol>
              </a:tblGrid>
              <a:tr h="7113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Issue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religious leaders/Faith Based organizations can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01466"/>
                  </a:ext>
                </a:extLst>
              </a:tr>
              <a:tr h="3150238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or non-access to services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able to leave and affected area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Stigma and discrimination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Translate information to local languages.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Listen to questions and concerns in their own language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Enable spaces for safe communication for specific vulnerable groups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minorities to access services and have capacities to cope and adapt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8064853"/>
                  </a:ext>
                </a:extLst>
              </a:tr>
            </a:tbl>
          </a:graphicData>
        </a:graphic>
      </p:graphicFrame>
      <p:pic>
        <p:nvPicPr>
          <p:cNvPr id="1026" name="Picture 2" descr="Citizenship Amendment Bill: No, Pakistan's non-Muslim population ...">
            <a:extLst>
              <a:ext uri="{FF2B5EF4-FFF2-40B4-BE49-F238E27FC236}">
                <a16:creationId xmlns:a16="http://schemas.microsoft.com/office/drawing/2014/main" id="{7F827331-1846-0B4D-95B5-11B433582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r="21147"/>
          <a:stretch/>
        </p:blipFill>
        <p:spPr bwMode="auto">
          <a:xfrm>
            <a:off x="474784" y="2470443"/>
            <a:ext cx="4046420" cy="35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3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585-FA4F-4E47-A014-C4A9056F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People Experiencing homelessness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D05C7-F4AA-4A96-A9BF-507BEB89C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531665"/>
              </p:ext>
            </p:extLst>
          </p:nvPr>
        </p:nvGraphicFramePr>
        <p:xfrm>
          <a:off x="4378569" y="2108200"/>
          <a:ext cx="659423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597">
                  <a:extLst>
                    <a:ext uri="{9D8B030D-6E8A-4147-A177-3AD203B41FA5}">
                      <a16:colId xmlns:a16="http://schemas.microsoft.com/office/drawing/2014/main" val="4004257098"/>
                    </a:ext>
                  </a:extLst>
                </a:gridCol>
                <a:gridCol w="4511634">
                  <a:extLst>
                    <a:ext uri="{9D8B030D-6E8A-4147-A177-3AD203B41FA5}">
                      <a16:colId xmlns:a16="http://schemas.microsoft.com/office/drawing/2014/main" val="3061913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Issue of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religious leaders/Faith Based organizations can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0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Higher rates of acute primary health needs</a:t>
                      </a:r>
                    </a:p>
                    <a:p>
                      <a:r>
                        <a:rPr lang="en-US" dirty="0"/>
                        <a:t>Prevalent respiratory diseases</a:t>
                      </a:r>
                    </a:p>
                    <a:p>
                      <a:r>
                        <a:rPr lang="en-US" dirty="0"/>
                        <a:t>High exposure to infection and complications</a:t>
                      </a:r>
                    </a:p>
                    <a:p>
                      <a:r>
                        <a:rPr lang="en-US" dirty="0"/>
                        <a:t>More acute risk for the aged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 psycho-social support </a:t>
                      </a:r>
                    </a:p>
                    <a:p>
                      <a:r>
                        <a:rPr lang="en-US" dirty="0"/>
                        <a:t>Facilitate shelter reflecting recommended measures</a:t>
                      </a:r>
                    </a:p>
                    <a:p>
                      <a:r>
                        <a:rPr lang="en-US" dirty="0"/>
                        <a:t>Encourage community solidarity</a:t>
                      </a:r>
                    </a:p>
                    <a:p>
                      <a:r>
                        <a:rPr lang="en-US" dirty="0"/>
                        <a:t>Support provision of food, face masks, hygiene basic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064853"/>
                  </a:ext>
                </a:extLst>
              </a:tr>
            </a:tbl>
          </a:graphicData>
        </a:graphic>
      </p:graphicFrame>
      <p:pic>
        <p:nvPicPr>
          <p:cNvPr id="2050" name="Picture 2" descr="Amid booming economy, homelessness soars on US West Coast">
            <a:extLst>
              <a:ext uri="{FF2B5EF4-FFF2-40B4-BE49-F238E27FC236}">
                <a16:creationId xmlns:a16="http://schemas.microsoft.com/office/drawing/2014/main" id="{1B0E449E-4916-EE40-9043-5AA6E1A6E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8" t="4524" r="7168" b="9018"/>
          <a:stretch/>
        </p:blipFill>
        <p:spPr bwMode="auto">
          <a:xfrm>
            <a:off x="165294" y="2620108"/>
            <a:ext cx="4066571" cy="29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2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B585-FA4F-4E47-A014-C4A9056F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People on the move: migrants, displaced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D05C7-F4AA-4A96-A9BF-507BEB89C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56537"/>
              </p:ext>
            </p:extLst>
          </p:nvPr>
        </p:nvGraphicFramePr>
        <p:xfrm>
          <a:off x="3956539" y="2074984"/>
          <a:ext cx="7508630" cy="480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383">
                  <a:extLst>
                    <a:ext uri="{9D8B030D-6E8A-4147-A177-3AD203B41FA5}">
                      <a16:colId xmlns:a16="http://schemas.microsoft.com/office/drawing/2014/main" val="4004257098"/>
                    </a:ext>
                  </a:extLst>
                </a:gridCol>
                <a:gridCol w="5137247">
                  <a:extLst>
                    <a:ext uri="{9D8B030D-6E8A-4147-A177-3AD203B41FA5}">
                      <a16:colId xmlns:a16="http://schemas.microsoft.com/office/drawing/2014/main" val="3061913095"/>
                    </a:ext>
                  </a:extLst>
                </a:gridCol>
              </a:tblGrid>
              <a:tr h="3747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Issue of concern</a:t>
                      </a:r>
                    </a:p>
                  </a:txBody>
                  <a:tcPr marL="88004" marR="88004" marT="44002" marB="440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How religious leaders/Faith Based organizations can help</a:t>
                      </a:r>
                    </a:p>
                  </a:txBody>
                  <a:tcPr marL="88004" marR="88004" marT="44002" marB="44002"/>
                </a:tc>
                <a:extLst>
                  <a:ext uri="{0D108BD9-81ED-4DB2-BD59-A6C34878D82A}">
                    <a16:rowId xmlns:a16="http://schemas.microsoft.com/office/drawing/2014/main" val="3886001466"/>
                  </a:ext>
                </a:extLst>
              </a:tr>
              <a:tr h="3764668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access to information, care and services due to legal status, discrimination and language barriers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not be included in response plans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 to reach for screening due to mobility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documentation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Lack of financial resources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88004" marR="88004" marT="44002" marB="44002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translation and dissemination of health information 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beliefs, practices and values.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appropriate channels of communication to reach population of the move.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services at international borders and transit points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 with civil society organizations</a:t>
                      </a: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Mobilize volunteers among migrant groups</a:t>
                      </a:r>
                    </a:p>
                    <a:p>
                      <a:endParaRPr lang="en-US" sz="1600" dirty="0"/>
                    </a:p>
                  </a:txBody>
                  <a:tcPr marL="88004" marR="88004" marT="44002" marB="44002"/>
                </a:tc>
                <a:extLst>
                  <a:ext uri="{0D108BD9-81ED-4DB2-BD59-A6C34878D82A}">
                    <a16:rowId xmlns:a16="http://schemas.microsoft.com/office/drawing/2014/main" val="2398064853"/>
                  </a:ext>
                </a:extLst>
              </a:tr>
            </a:tbl>
          </a:graphicData>
        </a:graphic>
      </p:graphicFrame>
      <p:pic>
        <p:nvPicPr>
          <p:cNvPr id="5122" name="Picture 2" descr="Indian migrants forced to walk home amid COVID-19 lockdown | News ...">
            <a:extLst>
              <a:ext uri="{FF2B5EF4-FFF2-40B4-BE49-F238E27FC236}">
                <a16:creationId xmlns:a16="http://schemas.microsoft.com/office/drawing/2014/main" id="{39F79AB5-1C6A-4740-9B42-22BEE1582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/>
          <a:stretch/>
        </p:blipFill>
        <p:spPr bwMode="auto">
          <a:xfrm>
            <a:off x="228598" y="2708032"/>
            <a:ext cx="3633661" cy="350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701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866</Words>
  <Application>Microsoft Macintosh PowerPoint</Application>
  <PresentationFormat>Widescreen</PresentationFormat>
  <Paragraphs>144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Univers LT Std 55 Roman</vt:lpstr>
      <vt:lpstr>Arial</vt:lpstr>
      <vt:lpstr>Calibri</vt:lpstr>
      <vt:lpstr>Univers</vt:lpstr>
      <vt:lpstr>Univers Condensed</vt:lpstr>
      <vt:lpstr>RetrospectVTI</vt:lpstr>
      <vt:lpstr>Module 3: Guidance for Vulnerable Groups</vt:lpstr>
      <vt:lpstr>PowerPoint Presentation</vt:lpstr>
      <vt:lpstr>Elderly and people with fragile health</vt:lpstr>
      <vt:lpstr>People living in extreme poverty</vt:lpstr>
      <vt:lpstr>Pregnant women and Children</vt:lpstr>
      <vt:lpstr>People living with Disabilities</vt:lpstr>
      <vt:lpstr>People experiencing discrimination</vt:lpstr>
      <vt:lpstr>People Experiencing homelessness</vt:lpstr>
      <vt:lpstr>People on the move: migrants, displaced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Johanne Kjærsgaard</cp:lastModifiedBy>
  <cp:revision>632</cp:revision>
  <dcterms:created xsi:type="dcterms:W3CDTF">2020-04-18T10:56:25Z</dcterms:created>
  <dcterms:modified xsi:type="dcterms:W3CDTF">2020-06-11T14:56:10Z</dcterms:modified>
</cp:coreProperties>
</file>