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 id="2147483718" r:id="rId2"/>
  </p:sldMasterIdLst>
  <p:notesMasterIdLst>
    <p:notesMasterId r:id="rId15"/>
  </p:notesMasterIdLst>
  <p:sldIdLst>
    <p:sldId id="257" r:id="rId3"/>
    <p:sldId id="684" r:id="rId4"/>
    <p:sldId id="687" r:id="rId5"/>
    <p:sldId id="688" r:id="rId6"/>
    <p:sldId id="689" r:id="rId7"/>
    <p:sldId id="706" r:id="rId8"/>
    <p:sldId id="707" r:id="rId9"/>
    <p:sldId id="692" r:id="rId10"/>
    <p:sldId id="693" r:id="rId11"/>
    <p:sldId id="686" r:id="rId12"/>
    <p:sldId id="263"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48"/>
    <p:restoredTop sz="88968" autoAdjust="0"/>
  </p:normalViewPr>
  <p:slideViewPr>
    <p:cSldViewPr snapToGrid="0">
      <p:cViewPr varScale="1">
        <p:scale>
          <a:sx n="109" d="100"/>
          <a:sy n="109" d="100"/>
        </p:scale>
        <p:origin x="216" y="60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6F5C3F-461C-4601-B282-08E2E27A5E1C}"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07222B7E-3974-4DE2-B23B-C6370C76454B}">
      <dgm:prSet phldr="0"/>
      <dgm:spPr/>
      <dgm:t>
        <a:bodyPr/>
        <a:lstStyle/>
        <a:p>
          <a:pPr rtl="1"/>
          <a:r>
            <a:rPr lang="ar-SA" b="1" dirty="0">
              <a:solidFill>
                <a:schemeClr val="bg1"/>
              </a:solidFill>
              <a:latin typeface="Sakkal Majalla" pitchFamily="2" charset="-78"/>
              <a:cs typeface="Sakkal Majalla" pitchFamily="2" charset="-78"/>
            </a:rPr>
            <a:t>كبار السن ومن لديه م</a:t>
          </a:r>
          <a:r>
            <a:rPr lang="ar-LB" b="1" dirty="0">
              <a:solidFill>
                <a:schemeClr val="bg1"/>
              </a:solidFill>
              <a:latin typeface="Sakkal Majalla" pitchFamily="2" charset="-78"/>
              <a:cs typeface="Sakkal Majalla" pitchFamily="2" charset="-78"/>
            </a:rPr>
            <a:t>شاكل</a:t>
          </a:r>
          <a:r>
            <a:rPr lang="ar-SA" b="1" dirty="0">
              <a:solidFill>
                <a:schemeClr val="bg1"/>
              </a:solidFill>
              <a:latin typeface="Sakkal Majalla" pitchFamily="2" charset="-78"/>
              <a:cs typeface="Sakkal Majalla" pitchFamily="2" charset="-78"/>
            </a:rPr>
            <a:t> صحية</a:t>
          </a:r>
          <a:endParaRPr lang="en-US" b="1" dirty="0">
            <a:solidFill>
              <a:schemeClr val="bg1"/>
            </a:solidFill>
            <a:latin typeface="Sakkal Majalla" pitchFamily="2" charset="-78"/>
            <a:cs typeface="Sakkal Majalla" pitchFamily="2" charset="-78"/>
          </a:endParaRPr>
        </a:p>
      </dgm:t>
    </dgm:pt>
    <dgm:pt modelId="{EE47AF2E-2355-44CA-B1E7-CCD753B0BEDC}" type="parTrans" cxnId="{010C222B-FAAE-4438-B6BB-AE8140A35478}">
      <dgm:prSet/>
      <dgm:spPr/>
      <dgm:t>
        <a:bodyPr/>
        <a:lstStyle/>
        <a:p>
          <a:endParaRPr lang="en-US">
            <a:solidFill>
              <a:schemeClr val="bg1"/>
            </a:solidFill>
          </a:endParaRPr>
        </a:p>
      </dgm:t>
    </dgm:pt>
    <dgm:pt modelId="{2042DA27-9971-4BD8-90AB-6AE0FB90F498}" type="sibTrans" cxnId="{010C222B-FAAE-4438-B6BB-AE8140A35478}">
      <dgm:prSet/>
      <dgm:spPr/>
      <dgm:t>
        <a:bodyPr/>
        <a:lstStyle/>
        <a:p>
          <a:endParaRPr lang="en-US">
            <a:solidFill>
              <a:schemeClr val="bg1"/>
            </a:solidFill>
          </a:endParaRPr>
        </a:p>
      </dgm:t>
    </dgm:pt>
    <dgm:pt modelId="{363C3FD4-C5E8-454B-891B-6840D10BC9AB}">
      <dgm:prSet phldr="0"/>
      <dgm:spPr/>
      <dgm:t>
        <a:bodyPr/>
        <a:lstStyle/>
        <a:p>
          <a:pPr rtl="1"/>
          <a:r>
            <a:rPr lang="ar-EG" b="1" dirty="0">
              <a:solidFill>
                <a:schemeClr val="bg1"/>
              </a:solidFill>
              <a:latin typeface="Sakkal Majalla" pitchFamily="2" charset="-78"/>
              <a:cs typeface="Sakkal Majalla" pitchFamily="2" charset="-78"/>
            </a:rPr>
            <a:t>الاشخاص</a:t>
          </a:r>
          <a:r>
            <a:rPr lang="ar-SA" b="1" dirty="0">
              <a:solidFill>
                <a:schemeClr val="bg1"/>
              </a:solidFill>
              <a:latin typeface="Sakkal Majalla" pitchFamily="2" charset="-78"/>
              <a:cs typeface="Sakkal Majalla" pitchFamily="2" charset="-78"/>
            </a:rPr>
            <a:t> الذين يعيشون</a:t>
          </a:r>
          <a:r>
            <a:rPr lang="ar-EG" b="1" dirty="0">
              <a:solidFill>
                <a:schemeClr val="bg1"/>
              </a:solidFill>
              <a:latin typeface="Sakkal Majalla" pitchFamily="2" charset="-78"/>
              <a:cs typeface="Sakkal Majalla" pitchFamily="2" charset="-78"/>
            </a:rPr>
            <a:t> تحت خط  </a:t>
          </a:r>
          <a:r>
            <a:rPr lang="ar-LB" b="1" dirty="0">
              <a:solidFill>
                <a:schemeClr val="bg1"/>
              </a:solidFill>
              <a:latin typeface="Sakkal Majalla" pitchFamily="2" charset="-78"/>
              <a:cs typeface="Sakkal Majalla" pitchFamily="2" charset="-78"/>
            </a:rPr>
            <a:t>ال</a:t>
          </a:r>
          <a:r>
            <a:rPr lang="ar-SA" b="1" dirty="0">
              <a:solidFill>
                <a:schemeClr val="bg1"/>
              </a:solidFill>
              <a:latin typeface="Sakkal Majalla" pitchFamily="2" charset="-78"/>
              <a:cs typeface="Sakkal Majalla" pitchFamily="2" charset="-78"/>
            </a:rPr>
            <a:t>فقر</a:t>
          </a:r>
          <a:endParaRPr lang="en-US" b="0" dirty="0">
            <a:solidFill>
              <a:schemeClr val="bg1"/>
            </a:solidFill>
            <a:latin typeface="Sakkal Majalla" pitchFamily="2" charset="-78"/>
            <a:cs typeface="Sakkal Majalla" pitchFamily="2" charset="-78"/>
          </a:endParaRPr>
        </a:p>
      </dgm:t>
    </dgm:pt>
    <dgm:pt modelId="{00E45947-7371-4F60-BD5B-2558B0F2045A}" type="parTrans" cxnId="{F1EA4C2F-8D4F-4BAA-8806-057D1577AF08}">
      <dgm:prSet/>
      <dgm:spPr/>
      <dgm:t>
        <a:bodyPr/>
        <a:lstStyle/>
        <a:p>
          <a:endParaRPr lang="en-US">
            <a:solidFill>
              <a:schemeClr val="bg1"/>
            </a:solidFill>
          </a:endParaRPr>
        </a:p>
      </dgm:t>
    </dgm:pt>
    <dgm:pt modelId="{3FDB7E00-C64C-4141-B4F6-C484C2736878}" type="sibTrans" cxnId="{F1EA4C2F-8D4F-4BAA-8806-057D1577AF08}">
      <dgm:prSet/>
      <dgm:spPr/>
      <dgm:t>
        <a:bodyPr/>
        <a:lstStyle/>
        <a:p>
          <a:endParaRPr lang="en-US">
            <a:solidFill>
              <a:schemeClr val="bg1"/>
            </a:solidFill>
          </a:endParaRPr>
        </a:p>
      </dgm:t>
    </dgm:pt>
    <dgm:pt modelId="{A70AF34A-00B4-4AC9-AF9F-41D5E3E00417}">
      <dgm:prSet phldr="0"/>
      <dgm:spPr/>
      <dgm:t>
        <a:bodyPr/>
        <a:lstStyle/>
        <a:p>
          <a:pPr rtl="1"/>
          <a:r>
            <a:rPr lang="ar-SA" b="1" dirty="0">
              <a:solidFill>
                <a:schemeClr val="bg1"/>
              </a:solidFill>
              <a:latin typeface="Sakkal Majalla" pitchFamily="2" charset="-78"/>
              <a:cs typeface="Sakkal Majalla" pitchFamily="2" charset="-78"/>
            </a:rPr>
            <a:t>النساء الحوامل والأطفال</a:t>
          </a:r>
          <a:endParaRPr lang="en-US" b="0" dirty="0">
            <a:solidFill>
              <a:schemeClr val="bg1"/>
            </a:solidFill>
            <a:latin typeface="Sakkal Majalla" pitchFamily="2" charset="-78"/>
            <a:cs typeface="Sakkal Majalla" pitchFamily="2" charset="-78"/>
          </a:endParaRPr>
        </a:p>
      </dgm:t>
    </dgm:pt>
    <dgm:pt modelId="{E2717D4B-3345-4E21-8831-ED601C556649}" type="parTrans" cxnId="{FF712143-296B-4051-96AA-A562770768E0}">
      <dgm:prSet/>
      <dgm:spPr/>
      <dgm:t>
        <a:bodyPr/>
        <a:lstStyle/>
        <a:p>
          <a:endParaRPr lang="en-US">
            <a:solidFill>
              <a:schemeClr val="bg1"/>
            </a:solidFill>
          </a:endParaRPr>
        </a:p>
      </dgm:t>
    </dgm:pt>
    <dgm:pt modelId="{3A8705EF-BDA0-44AE-AF4B-282F0B8FDE20}" type="sibTrans" cxnId="{FF712143-296B-4051-96AA-A562770768E0}">
      <dgm:prSet/>
      <dgm:spPr/>
      <dgm:t>
        <a:bodyPr/>
        <a:lstStyle/>
        <a:p>
          <a:endParaRPr lang="en-US">
            <a:solidFill>
              <a:schemeClr val="bg1"/>
            </a:solidFill>
          </a:endParaRPr>
        </a:p>
      </dgm:t>
    </dgm:pt>
    <dgm:pt modelId="{7823C813-919D-40E3-9A92-9C4C824DC300}">
      <dgm:prSet phldr="0"/>
      <dgm:spPr/>
      <dgm:t>
        <a:bodyPr/>
        <a:lstStyle/>
        <a:p>
          <a:pPr rtl="1"/>
          <a:r>
            <a:rPr lang="ar-SA" b="1" dirty="0">
              <a:solidFill>
                <a:schemeClr val="bg1"/>
              </a:solidFill>
              <a:latin typeface="Sakkal Majalla" pitchFamily="2" charset="-78"/>
              <a:cs typeface="Sakkal Majalla" pitchFamily="2" charset="-78"/>
            </a:rPr>
            <a:t>ذوي الاحتياجات الخاصة</a:t>
          </a:r>
          <a:endParaRPr lang="en-US" b="1" dirty="0">
            <a:solidFill>
              <a:schemeClr val="bg1"/>
            </a:solidFill>
            <a:latin typeface="Sakkal Majalla" pitchFamily="2" charset="-78"/>
            <a:cs typeface="Sakkal Majalla" pitchFamily="2" charset="-78"/>
          </a:endParaRPr>
        </a:p>
      </dgm:t>
    </dgm:pt>
    <dgm:pt modelId="{98DC9B91-1711-4E83-8F16-5D09A0DF85FB}" type="parTrans" cxnId="{BF69ED98-8B23-4AD2-8E36-C9CFF2674941}">
      <dgm:prSet/>
      <dgm:spPr/>
      <dgm:t>
        <a:bodyPr/>
        <a:lstStyle/>
        <a:p>
          <a:endParaRPr lang="en-US">
            <a:solidFill>
              <a:schemeClr val="bg1"/>
            </a:solidFill>
          </a:endParaRPr>
        </a:p>
      </dgm:t>
    </dgm:pt>
    <dgm:pt modelId="{42148692-19EA-4D7C-98B3-0209AA0B6AD7}" type="sibTrans" cxnId="{BF69ED98-8B23-4AD2-8E36-C9CFF2674941}">
      <dgm:prSet/>
      <dgm:spPr/>
      <dgm:t>
        <a:bodyPr/>
        <a:lstStyle/>
        <a:p>
          <a:endParaRPr lang="en-US">
            <a:solidFill>
              <a:schemeClr val="bg1"/>
            </a:solidFill>
          </a:endParaRPr>
        </a:p>
      </dgm:t>
    </dgm:pt>
    <dgm:pt modelId="{AAD549B6-48D0-421C-8E07-0DA35BDAC402}">
      <dgm:prSet phldr="0"/>
      <dgm:spPr/>
      <dgm:t>
        <a:bodyPr/>
        <a:lstStyle/>
        <a:p>
          <a:pPr rtl="1"/>
          <a:r>
            <a:rPr lang="ar-SA" b="1" dirty="0">
              <a:solidFill>
                <a:schemeClr val="bg1"/>
              </a:solidFill>
              <a:latin typeface="Sakkal Majalla" pitchFamily="2" charset="-78"/>
              <a:cs typeface="Sakkal Majalla" pitchFamily="2" charset="-78"/>
            </a:rPr>
            <a:t>الأشخاص الذين يعانون من التمييز</a:t>
          </a:r>
          <a:endParaRPr lang="en-GB" b="1" dirty="0">
            <a:solidFill>
              <a:schemeClr val="bg1"/>
            </a:solidFill>
            <a:latin typeface="Sakkal Majalla" pitchFamily="2" charset="-78"/>
            <a:cs typeface="Sakkal Majalla" pitchFamily="2" charset="-78"/>
          </a:endParaRPr>
        </a:p>
      </dgm:t>
    </dgm:pt>
    <dgm:pt modelId="{A652205C-5DB9-4211-A0A9-97A9CA85EB31}" type="parTrans" cxnId="{2A3EBEF5-705D-469F-984B-5D8CCF82406B}">
      <dgm:prSet/>
      <dgm:spPr/>
      <dgm:t>
        <a:bodyPr/>
        <a:lstStyle/>
        <a:p>
          <a:endParaRPr lang="en-US">
            <a:solidFill>
              <a:schemeClr val="bg1"/>
            </a:solidFill>
          </a:endParaRPr>
        </a:p>
      </dgm:t>
    </dgm:pt>
    <dgm:pt modelId="{DEB80A3A-CB1E-43BA-8DC0-881F49A3DDFC}" type="sibTrans" cxnId="{2A3EBEF5-705D-469F-984B-5D8CCF82406B}">
      <dgm:prSet/>
      <dgm:spPr/>
      <dgm:t>
        <a:bodyPr/>
        <a:lstStyle/>
        <a:p>
          <a:endParaRPr lang="en-US">
            <a:solidFill>
              <a:schemeClr val="bg1"/>
            </a:solidFill>
          </a:endParaRPr>
        </a:p>
      </dgm:t>
    </dgm:pt>
    <dgm:pt modelId="{2283D0CF-9B28-4312-ABA9-3E7EB911A080}">
      <dgm:prSet phldr="0"/>
      <dgm:spPr/>
      <dgm:t>
        <a:bodyPr/>
        <a:lstStyle/>
        <a:p>
          <a:pPr rtl="1"/>
          <a:r>
            <a:rPr lang="ar-SA" b="1" dirty="0">
              <a:solidFill>
                <a:schemeClr val="bg1"/>
              </a:solidFill>
              <a:latin typeface="Sakkal Majalla" pitchFamily="2" charset="-78"/>
              <a:cs typeface="Sakkal Majalla" pitchFamily="2" charset="-78"/>
            </a:rPr>
            <a:t>الأشخاص</a:t>
          </a:r>
          <a:r>
            <a:rPr lang="ar-EG" b="1" dirty="0">
              <a:solidFill>
                <a:schemeClr val="bg1"/>
              </a:solidFill>
              <a:latin typeface="Sakkal Majalla" pitchFamily="2" charset="-78"/>
              <a:cs typeface="Sakkal Majalla" pitchFamily="2" charset="-78"/>
            </a:rPr>
            <a:t> بدون ماوى او</a:t>
          </a:r>
          <a:r>
            <a:rPr lang="ar-SA" b="1" dirty="0">
              <a:solidFill>
                <a:schemeClr val="bg1"/>
              </a:solidFill>
              <a:latin typeface="Sakkal Majalla" pitchFamily="2" charset="-78"/>
              <a:cs typeface="Sakkal Majalla" pitchFamily="2" charset="-78"/>
            </a:rPr>
            <a:t> الذين يعانون من التشرد</a:t>
          </a:r>
          <a:endParaRPr lang="en-GB" b="1" dirty="0">
            <a:solidFill>
              <a:schemeClr val="bg1"/>
            </a:solidFill>
            <a:latin typeface="Sakkal Majalla" pitchFamily="2" charset="-78"/>
            <a:cs typeface="Sakkal Majalla" pitchFamily="2" charset="-78"/>
          </a:endParaRPr>
        </a:p>
      </dgm:t>
    </dgm:pt>
    <dgm:pt modelId="{DE4B90A0-0F67-4DA0-BBBD-BCD12B089F8C}" type="parTrans" cxnId="{11EB20B4-D035-48F7-BE9F-775AD7133519}">
      <dgm:prSet/>
      <dgm:spPr/>
      <dgm:t>
        <a:bodyPr/>
        <a:lstStyle/>
        <a:p>
          <a:endParaRPr lang="en-US">
            <a:solidFill>
              <a:schemeClr val="bg1"/>
            </a:solidFill>
          </a:endParaRPr>
        </a:p>
      </dgm:t>
    </dgm:pt>
    <dgm:pt modelId="{EC76CA6E-8F42-4376-B66F-39B332CEC57A}" type="sibTrans" cxnId="{11EB20B4-D035-48F7-BE9F-775AD7133519}">
      <dgm:prSet/>
      <dgm:spPr/>
      <dgm:t>
        <a:bodyPr/>
        <a:lstStyle/>
        <a:p>
          <a:endParaRPr lang="en-US">
            <a:solidFill>
              <a:schemeClr val="bg1"/>
            </a:solidFill>
          </a:endParaRPr>
        </a:p>
      </dgm:t>
    </dgm:pt>
    <dgm:pt modelId="{793B7803-73EA-4822-B352-7989D8FDCECB}">
      <dgm:prSet phldr="0"/>
      <dgm:spPr/>
      <dgm:t>
        <a:bodyPr/>
        <a:lstStyle/>
        <a:p>
          <a:r>
            <a:rPr lang="ar-SA" b="1" dirty="0">
              <a:solidFill>
                <a:schemeClr val="bg1"/>
              </a:solidFill>
              <a:latin typeface="Sakkal Majalla" pitchFamily="2" charset="-78"/>
              <a:cs typeface="Sakkal Majalla" pitchFamily="2" charset="-78"/>
            </a:rPr>
            <a:t>الأشخاص المتنقلون من مهاجرين ونازحين</a:t>
          </a:r>
          <a:endParaRPr lang="en-GB" b="1" dirty="0">
            <a:solidFill>
              <a:schemeClr val="bg1"/>
            </a:solidFill>
            <a:latin typeface="Sakkal Majalla" pitchFamily="2" charset="-78"/>
            <a:cs typeface="Sakkal Majalla" pitchFamily="2" charset="-78"/>
          </a:endParaRPr>
        </a:p>
      </dgm:t>
    </dgm:pt>
    <dgm:pt modelId="{921B7339-69EC-4816-9869-46311B1754A2}" type="parTrans" cxnId="{86B92702-BC29-41A8-8836-36C6FE97230A}">
      <dgm:prSet/>
      <dgm:spPr/>
      <dgm:t>
        <a:bodyPr/>
        <a:lstStyle/>
        <a:p>
          <a:endParaRPr lang="en-US">
            <a:solidFill>
              <a:schemeClr val="bg1"/>
            </a:solidFill>
          </a:endParaRPr>
        </a:p>
      </dgm:t>
    </dgm:pt>
    <dgm:pt modelId="{3BA6DB9F-E973-45A8-8675-77BABAEA8522}" type="sibTrans" cxnId="{86B92702-BC29-41A8-8836-36C6FE97230A}">
      <dgm:prSet/>
      <dgm:spPr/>
      <dgm:t>
        <a:bodyPr/>
        <a:lstStyle/>
        <a:p>
          <a:endParaRPr lang="en-US">
            <a:solidFill>
              <a:schemeClr val="bg1"/>
            </a:solidFill>
          </a:endParaRPr>
        </a:p>
      </dgm:t>
    </dgm:pt>
    <dgm:pt modelId="{54B95FA3-5442-45A1-9BFA-5FAC2F9BFE5C}" type="pres">
      <dgm:prSet presAssocID="{4C6F5C3F-461C-4601-B282-08E2E27A5E1C}" presName="diagram" presStyleCnt="0">
        <dgm:presLayoutVars>
          <dgm:dir/>
          <dgm:resizeHandles val="exact"/>
        </dgm:presLayoutVars>
      </dgm:prSet>
      <dgm:spPr/>
    </dgm:pt>
    <dgm:pt modelId="{B054C23C-A7AD-43AB-9860-BF929B5D234D}" type="pres">
      <dgm:prSet presAssocID="{07222B7E-3974-4DE2-B23B-C6370C76454B}" presName="node" presStyleLbl="node1" presStyleIdx="0" presStyleCnt="7">
        <dgm:presLayoutVars>
          <dgm:bulletEnabled val="1"/>
        </dgm:presLayoutVars>
      </dgm:prSet>
      <dgm:spPr/>
    </dgm:pt>
    <dgm:pt modelId="{B9398A2A-016B-48D4-8024-B8BB80A0500D}" type="pres">
      <dgm:prSet presAssocID="{2042DA27-9971-4BD8-90AB-6AE0FB90F498}" presName="sibTrans" presStyleCnt="0"/>
      <dgm:spPr/>
    </dgm:pt>
    <dgm:pt modelId="{34A0A661-8760-4AF3-8E65-35083D1ED79B}" type="pres">
      <dgm:prSet presAssocID="{363C3FD4-C5E8-454B-891B-6840D10BC9AB}" presName="node" presStyleLbl="node1" presStyleIdx="1" presStyleCnt="7">
        <dgm:presLayoutVars>
          <dgm:bulletEnabled val="1"/>
        </dgm:presLayoutVars>
      </dgm:prSet>
      <dgm:spPr/>
    </dgm:pt>
    <dgm:pt modelId="{6AB4D785-41C4-4FC7-AB43-15D10A7D5E95}" type="pres">
      <dgm:prSet presAssocID="{3FDB7E00-C64C-4141-B4F6-C484C2736878}" presName="sibTrans" presStyleCnt="0"/>
      <dgm:spPr/>
    </dgm:pt>
    <dgm:pt modelId="{D1CD6EC4-1533-4A23-9458-13DD008BF365}" type="pres">
      <dgm:prSet presAssocID="{A70AF34A-00B4-4AC9-AF9F-41D5E3E00417}" presName="node" presStyleLbl="node1" presStyleIdx="2" presStyleCnt="7">
        <dgm:presLayoutVars>
          <dgm:bulletEnabled val="1"/>
        </dgm:presLayoutVars>
      </dgm:prSet>
      <dgm:spPr/>
    </dgm:pt>
    <dgm:pt modelId="{54AAF51A-200A-4CC4-808B-8C8A7DDCCC75}" type="pres">
      <dgm:prSet presAssocID="{3A8705EF-BDA0-44AE-AF4B-282F0B8FDE20}" presName="sibTrans" presStyleCnt="0"/>
      <dgm:spPr/>
    </dgm:pt>
    <dgm:pt modelId="{DDE33601-F215-42BB-94CE-BFEE2D41CCD3}" type="pres">
      <dgm:prSet presAssocID="{7823C813-919D-40E3-9A92-9C4C824DC300}" presName="node" presStyleLbl="node1" presStyleIdx="3" presStyleCnt="7">
        <dgm:presLayoutVars>
          <dgm:bulletEnabled val="1"/>
        </dgm:presLayoutVars>
      </dgm:prSet>
      <dgm:spPr/>
    </dgm:pt>
    <dgm:pt modelId="{3F55649E-455D-40B4-9D5E-C17F8EC822CE}" type="pres">
      <dgm:prSet presAssocID="{42148692-19EA-4D7C-98B3-0209AA0B6AD7}" presName="sibTrans" presStyleCnt="0"/>
      <dgm:spPr/>
    </dgm:pt>
    <dgm:pt modelId="{52615A92-0345-48AE-88D0-F2D38CD3CB99}" type="pres">
      <dgm:prSet presAssocID="{AAD549B6-48D0-421C-8E07-0DA35BDAC402}" presName="node" presStyleLbl="node1" presStyleIdx="4" presStyleCnt="7">
        <dgm:presLayoutVars>
          <dgm:bulletEnabled val="1"/>
        </dgm:presLayoutVars>
      </dgm:prSet>
      <dgm:spPr/>
    </dgm:pt>
    <dgm:pt modelId="{C90F7E2A-EE64-4186-B8B7-F055131C40B5}" type="pres">
      <dgm:prSet presAssocID="{DEB80A3A-CB1E-43BA-8DC0-881F49A3DDFC}" presName="sibTrans" presStyleCnt="0"/>
      <dgm:spPr/>
    </dgm:pt>
    <dgm:pt modelId="{1EC77E0D-72C2-4EDB-9E0B-F68624D21B82}" type="pres">
      <dgm:prSet presAssocID="{2283D0CF-9B28-4312-ABA9-3E7EB911A080}" presName="node" presStyleLbl="node1" presStyleIdx="5" presStyleCnt="7">
        <dgm:presLayoutVars>
          <dgm:bulletEnabled val="1"/>
        </dgm:presLayoutVars>
      </dgm:prSet>
      <dgm:spPr/>
    </dgm:pt>
    <dgm:pt modelId="{50B96C0B-67D1-4030-B84C-7B7F289BA26A}" type="pres">
      <dgm:prSet presAssocID="{EC76CA6E-8F42-4376-B66F-39B332CEC57A}" presName="sibTrans" presStyleCnt="0"/>
      <dgm:spPr/>
    </dgm:pt>
    <dgm:pt modelId="{7586E9FC-8C35-4D15-BC76-450B270019F0}" type="pres">
      <dgm:prSet presAssocID="{793B7803-73EA-4822-B352-7989D8FDCECB}" presName="node" presStyleLbl="node1" presStyleIdx="6" presStyleCnt="7">
        <dgm:presLayoutVars>
          <dgm:bulletEnabled val="1"/>
        </dgm:presLayoutVars>
      </dgm:prSet>
      <dgm:spPr/>
    </dgm:pt>
  </dgm:ptLst>
  <dgm:cxnLst>
    <dgm:cxn modelId="{86B92702-BC29-41A8-8836-36C6FE97230A}" srcId="{4C6F5C3F-461C-4601-B282-08E2E27A5E1C}" destId="{793B7803-73EA-4822-B352-7989D8FDCECB}" srcOrd="6" destOrd="0" parTransId="{921B7339-69EC-4816-9869-46311B1754A2}" sibTransId="{3BA6DB9F-E973-45A8-8675-77BABAEA8522}"/>
    <dgm:cxn modelId="{05D2F725-12C3-406B-8C3D-976B7BC8393B}" type="presOf" srcId="{A70AF34A-00B4-4AC9-AF9F-41D5E3E00417}" destId="{D1CD6EC4-1533-4A23-9458-13DD008BF365}" srcOrd="0" destOrd="0" presId="urn:microsoft.com/office/officeart/2005/8/layout/default"/>
    <dgm:cxn modelId="{010C222B-FAAE-4438-B6BB-AE8140A35478}" srcId="{4C6F5C3F-461C-4601-B282-08E2E27A5E1C}" destId="{07222B7E-3974-4DE2-B23B-C6370C76454B}" srcOrd="0" destOrd="0" parTransId="{EE47AF2E-2355-44CA-B1E7-CCD753B0BEDC}" sibTransId="{2042DA27-9971-4BD8-90AB-6AE0FB90F498}"/>
    <dgm:cxn modelId="{F1EA4C2F-8D4F-4BAA-8806-057D1577AF08}" srcId="{4C6F5C3F-461C-4601-B282-08E2E27A5E1C}" destId="{363C3FD4-C5E8-454B-891B-6840D10BC9AB}" srcOrd="1" destOrd="0" parTransId="{00E45947-7371-4F60-BD5B-2558B0F2045A}" sibTransId="{3FDB7E00-C64C-4141-B4F6-C484C2736878}"/>
    <dgm:cxn modelId="{9E87AC40-EE20-4C08-9815-D135B740876D}" type="presOf" srcId="{793B7803-73EA-4822-B352-7989D8FDCECB}" destId="{7586E9FC-8C35-4D15-BC76-450B270019F0}" srcOrd="0" destOrd="0" presId="urn:microsoft.com/office/officeart/2005/8/layout/default"/>
    <dgm:cxn modelId="{FF712143-296B-4051-96AA-A562770768E0}" srcId="{4C6F5C3F-461C-4601-B282-08E2E27A5E1C}" destId="{A70AF34A-00B4-4AC9-AF9F-41D5E3E00417}" srcOrd="2" destOrd="0" parTransId="{E2717D4B-3345-4E21-8831-ED601C556649}" sibTransId="{3A8705EF-BDA0-44AE-AF4B-282F0B8FDE20}"/>
    <dgm:cxn modelId="{F5CC5067-377F-425E-9CD4-C3AB605ADA2D}" type="presOf" srcId="{AAD549B6-48D0-421C-8E07-0DA35BDAC402}" destId="{52615A92-0345-48AE-88D0-F2D38CD3CB99}" srcOrd="0" destOrd="0" presId="urn:microsoft.com/office/officeart/2005/8/layout/default"/>
    <dgm:cxn modelId="{1ADB4D71-BF18-4C3D-931C-8A2F117B8756}" type="presOf" srcId="{07222B7E-3974-4DE2-B23B-C6370C76454B}" destId="{B054C23C-A7AD-43AB-9860-BF929B5D234D}" srcOrd="0" destOrd="0" presId="urn:microsoft.com/office/officeart/2005/8/layout/default"/>
    <dgm:cxn modelId="{9D27C977-13FE-4DA7-9D85-6935EF1B6DD5}" type="presOf" srcId="{4C6F5C3F-461C-4601-B282-08E2E27A5E1C}" destId="{54B95FA3-5442-45A1-9BFA-5FAC2F9BFE5C}" srcOrd="0" destOrd="0" presId="urn:microsoft.com/office/officeart/2005/8/layout/default"/>
    <dgm:cxn modelId="{19168095-6931-4E80-8BFA-E68A5502E602}" type="presOf" srcId="{2283D0CF-9B28-4312-ABA9-3E7EB911A080}" destId="{1EC77E0D-72C2-4EDB-9E0B-F68624D21B82}" srcOrd="0" destOrd="0" presId="urn:microsoft.com/office/officeart/2005/8/layout/default"/>
    <dgm:cxn modelId="{BF69ED98-8B23-4AD2-8E36-C9CFF2674941}" srcId="{4C6F5C3F-461C-4601-B282-08E2E27A5E1C}" destId="{7823C813-919D-40E3-9A92-9C4C824DC300}" srcOrd="3" destOrd="0" parTransId="{98DC9B91-1711-4E83-8F16-5D09A0DF85FB}" sibTransId="{42148692-19EA-4D7C-98B3-0209AA0B6AD7}"/>
    <dgm:cxn modelId="{3CB8C6A7-0A38-402F-9734-DA27054670B5}" type="presOf" srcId="{363C3FD4-C5E8-454B-891B-6840D10BC9AB}" destId="{34A0A661-8760-4AF3-8E65-35083D1ED79B}" srcOrd="0" destOrd="0" presId="urn:microsoft.com/office/officeart/2005/8/layout/default"/>
    <dgm:cxn modelId="{11EB20B4-D035-48F7-BE9F-775AD7133519}" srcId="{4C6F5C3F-461C-4601-B282-08E2E27A5E1C}" destId="{2283D0CF-9B28-4312-ABA9-3E7EB911A080}" srcOrd="5" destOrd="0" parTransId="{DE4B90A0-0F67-4DA0-BBBD-BCD12B089F8C}" sibTransId="{EC76CA6E-8F42-4376-B66F-39B332CEC57A}"/>
    <dgm:cxn modelId="{DE1BBAC7-FD4D-4EFF-A682-A72153F670AC}" type="presOf" srcId="{7823C813-919D-40E3-9A92-9C4C824DC300}" destId="{DDE33601-F215-42BB-94CE-BFEE2D41CCD3}" srcOrd="0" destOrd="0" presId="urn:microsoft.com/office/officeart/2005/8/layout/default"/>
    <dgm:cxn modelId="{2A3EBEF5-705D-469F-984B-5D8CCF82406B}" srcId="{4C6F5C3F-461C-4601-B282-08E2E27A5E1C}" destId="{AAD549B6-48D0-421C-8E07-0DA35BDAC402}" srcOrd="4" destOrd="0" parTransId="{A652205C-5DB9-4211-A0A9-97A9CA85EB31}" sibTransId="{DEB80A3A-CB1E-43BA-8DC0-881F49A3DDFC}"/>
    <dgm:cxn modelId="{0D3D48A7-CF72-415B-B5B3-77E1799E473B}" type="presParOf" srcId="{54B95FA3-5442-45A1-9BFA-5FAC2F9BFE5C}" destId="{B054C23C-A7AD-43AB-9860-BF929B5D234D}" srcOrd="0" destOrd="0" presId="urn:microsoft.com/office/officeart/2005/8/layout/default"/>
    <dgm:cxn modelId="{3A4281E5-2EEB-4662-9F60-4ABD616F95E9}" type="presParOf" srcId="{54B95FA3-5442-45A1-9BFA-5FAC2F9BFE5C}" destId="{B9398A2A-016B-48D4-8024-B8BB80A0500D}" srcOrd="1" destOrd="0" presId="urn:microsoft.com/office/officeart/2005/8/layout/default"/>
    <dgm:cxn modelId="{44B913E2-4287-4227-A4BC-D6005AFF2ECF}" type="presParOf" srcId="{54B95FA3-5442-45A1-9BFA-5FAC2F9BFE5C}" destId="{34A0A661-8760-4AF3-8E65-35083D1ED79B}" srcOrd="2" destOrd="0" presId="urn:microsoft.com/office/officeart/2005/8/layout/default"/>
    <dgm:cxn modelId="{7E4E45DB-8482-40F5-8257-CD2556AF57F0}" type="presParOf" srcId="{54B95FA3-5442-45A1-9BFA-5FAC2F9BFE5C}" destId="{6AB4D785-41C4-4FC7-AB43-15D10A7D5E95}" srcOrd="3" destOrd="0" presId="urn:microsoft.com/office/officeart/2005/8/layout/default"/>
    <dgm:cxn modelId="{BDE3EAD6-90C1-40E8-9B5F-1EEE059490D2}" type="presParOf" srcId="{54B95FA3-5442-45A1-9BFA-5FAC2F9BFE5C}" destId="{D1CD6EC4-1533-4A23-9458-13DD008BF365}" srcOrd="4" destOrd="0" presId="urn:microsoft.com/office/officeart/2005/8/layout/default"/>
    <dgm:cxn modelId="{1295FBD5-2AA1-437A-BE13-3DADB051206E}" type="presParOf" srcId="{54B95FA3-5442-45A1-9BFA-5FAC2F9BFE5C}" destId="{54AAF51A-200A-4CC4-808B-8C8A7DDCCC75}" srcOrd="5" destOrd="0" presId="urn:microsoft.com/office/officeart/2005/8/layout/default"/>
    <dgm:cxn modelId="{79C535FE-4943-4230-8AC5-1DB8B7EAFA38}" type="presParOf" srcId="{54B95FA3-5442-45A1-9BFA-5FAC2F9BFE5C}" destId="{DDE33601-F215-42BB-94CE-BFEE2D41CCD3}" srcOrd="6" destOrd="0" presId="urn:microsoft.com/office/officeart/2005/8/layout/default"/>
    <dgm:cxn modelId="{7E305D3D-ECCC-4E82-BE24-1CC1DE339A37}" type="presParOf" srcId="{54B95FA3-5442-45A1-9BFA-5FAC2F9BFE5C}" destId="{3F55649E-455D-40B4-9D5E-C17F8EC822CE}" srcOrd="7" destOrd="0" presId="urn:microsoft.com/office/officeart/2005/8/layout/default"/>
    <dgm:cxn modelId="{6F126AAC-7F3A-4BDA-8428-83C252AFDFB4}" type="presParOf" srcId="{54B95FA3-5442-45A1-9BFA-5FAC2F9BFE5C}" destId="{52615A92-0345-48AE-88D0-F2D38CD3CB99}" srcOrd="8" destOrd="0" presId="urn:microsoft.com/office/officeart/2005/8/layout/default"/>
    <dgm:cxn modelId="{94C5A292-FDB8-48D1-A8F9-B66F207929BA}" type="presParOf" srcId="{54B95FA3-5442-45A1-9BFA-5FAC2F9BFE5C}" destId="{C90F7E2A-EE64-4186-B8B7-F055131C40B5}" srcOrd="9" destOrd="0" presId="urn:microsoft.com/office/officeart/2005/8/layout/default"/>
    <dgm:cxn modelId="{AA4FAC9A-823C-424C-A773-1C9B874CD7EE}" type="presParOf" srcId="{54B95FA3-5442-45A1-9BFA-5FAC2F9BFE5C}" destId="{1EC77E0D-72C2-4EDB-9E0B-F68624D21B82}" srcOrd="10" destOrd="0" presId="urn:microsoft.com/office/officeart/2005/8/layout/default"/>
    <dgm:cxn modelId="{1CFF6489-74A3-42A3-8FB5-4CA395D0A18D}" type="presParOf" srcId="{54B95FA3-5442-45A1-9BFA-5FAC2F9BFE5C}" destId="{50B96C0B-67D1-4030-B84C-7B7F289BA26A}" srcOrd="11" destOrd="0" presId="urn:microsoft.com/office/officeart/2005/8/layout/default"/>
    <dgm:cxn modelId="{0CF1E6FF-A87B-4F1E-BA75-6B0AEF3B4CEF}" type="presParOf" srcId="{54B95FA3-5442-45A1-9BFA-5FAC2F9BFE5C}" destId="{7586E9FC-8C35-4D15-BC76-450B270019F0}"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6F5C3F-461C-4601-B282-08E2E27A5E1C}" type="doc">
      <dgm:prSet loTypeId="urn:microsoft.com/office/officeart/2008/layout/LinedList" loCatId="list" qsTypeId="urn:microsoft.com/office/officeart/2005/8/quickstyle/simple1" qsCatId="simple" csTypeId="urn:microsoft.com/office/officeart/2005/8/colors/accent1_1" csCatId="accent1" phldr="1"/>
      <dgm:spPr/>
      <dgm:t>
        <a:bodyPr/>
        <a:lstStyle/>
        <a:p>
          <a:endParaRPr lang="en-US"/>
        </a:p>
      </dgm:t>
    </dgm:pt>
    <dgm:pt modelId="{2283D0CF-9B28-4312-ABA9-3E7EB911A080}">
      <dgm:prSet phldr="0"/>
      <dgm:spPr/>
      <dgm:t>
        <a:bodyPr/>
        <a:lstStyle/>
        <a:p>
          <a:pPr rtl="1"/>
          <a:r>
            <a:rPr lang="ar-SA" b="0" dirty="0">
              <a:solidFill>
                <a:schemeClr val="bg1"/>
              </a:solidFill>
              <a:latin typeface="Sakkal Majalla" pitchFamily="2" charset="-78"/>
              <a:cs typeface="Sakkal Majalla" pitchFamily="2" charset="-78"/>
            </a:rPr>
            <a:t>عدم الوصول إلى الخدمات الأساسية والمعلومات الدقيقة والمعاملة العادلة</a:t>
          </a:r>
          <a:endParaRPr lang="en-US" b="0" dirty="0">
            <a:solidFill>
              <a:schemeClr val="bg1"/>
            </a:solidFill>
            <a:latin typeface="Sakkal Majalla" pitchFamily="2" charset="-78"/>
            <a:cs typeface="Sakkal Majalla" pitchFamily="2" charset="-78"/>
          </a:endParaRPr>
        </a:p>
      </dgm:t>
    </dgm:pt>
    <dgm:pt modelId="{DE4B90A0-0F67-4DA0-BBBD-BCD12B089F8C}" type="parTrans" cxnId="{11EB20B4-D035-48F7-BE9F-775AD7133519}">
      <dgm:prSet/>
      <dgm:spPr/>
      <dgm:t>
        <a:bodyPr/>
        <a:lstStyle/>
        <a:p>
          <a:endParaRPr lang="en-US"/>
        </a:p>
      </dgm:t>
    </dgm:pt>
    <dgm:pt modelId="{EC76CA6E-8F42-4376-B66F-39B332CEC57A}" type="sibTrans" cxnId="{11EB20B4-D035-48F7-BE9F-775AD7133519}">
      <dgm:prSet/>
      <dgm:spPr/>
      <dgm:t>
        <a:bodyPr/>
        <a:lstStyle/>
        <a:p>
          <a:endParaRPr lang="en-US"/>
        </a:p>
      </dgm:t>
    </dgm:pt>
    <dgm:pt modelId="{793B7803-73EA-4822-B352-7989D8FDCECB}">
      <dgm:prSet phldr="0"/>
      <dgm:spPr/>
      <dgm:t>
        <a:bodyPr/>
        <a:lstStyle/>
        <a:p>
          <a:pPr rtl="1"/>
          <a:r>
            <a:rPr lang="ar-SA" b="0" dirty="0">
              <a:solidFill>
                <a:schemeClr val="bg1"/>
              </a:solidFill>
              <a:latin typeface="Sakkal Majalla" pitchFamily="2" charset="-78"/>
              <a:cs typeface="Sakkal Majalla" pitchFamily="2" charset="-78"/>
            </a:rPr>
            <a:t>عدم إدماج احتياجاتهم في خطط الاستجابة</a:t>
          </a:r>
          <a:endParaRPr lang="en-GB" dirty="0">
            <a:solidFill>
              <a:schemeClr val="bg1"/>
            </a:solidFill>
            <a:latin typeface="Sakkal Majalla" pitchFamily="2" charset="-78"/>
            <a:cs typeface="Sakkal Majalla" pitchFamily="2" charset="-78"/>
          </a:endParaRPr>
        </a:p>
      </dgm:t>
    </dgm:pt>
    <dgm:pt modelId="{921B7339-69EC-4816-9869-46311B1754A2}" type="parTrans" cxnId="{86B92702-BC29-41A8-8836-36C6FE97230A}">
      <dgm:prSet/>
      <dgm:spPr/>
      <dgm:t>
        <a:bodyPr/>
        <a:lstStyle/>
        <a:p>
          <a:endParaRPr lang="en-US"/>
        </a:p>
      </dgm:t>
    </dgm:pt>
    <dgm:pt modelId="{3BA6DB9F-E973-45A8-8675-77BABAEA8522}" type="sibTrans" cxnId="{86B92702-BC29-41A8-8836-36C6FE97230A}">
      <dgm:prSet/>
      <dgm:spPr/>
      <dgm:t>
        <a:bodyPr/>
        <a:lstStyle/>
        <a:p>
          <a:endParaRPr lang="en-US"/>
        </a:p>
      </dgm:t>
    </dgm:pt>
    <dgm:pt modelId="{4F8F94EC-6C81-451F-8E9B-DF9E65EC3942}">
      <dgm:prSet phldr="0"/>
      <dgm:spPr/>
      <dgm:t>
        <a:bodyPr/>
        <a:lstStyle/>
        <a:p>
          <a:pPr algn="r"/>
          <a:r>
            <a:rPr lang="ar-SA" b="0" dirty="0">
              <a:solidFill>
                <a:schemeClr val="bg1"/>
              </a:solidFill>
              <a:latin typeface="Sakkal Majalla" pitchFamily="2" charset="-78"/>
              <a:cs typeface="Sakkal Majalla" pitchFamily="2" charset="-78"/>
            </a:rPr>
            <a:t>خطر الوفاة من الفيروس أعلى من غيرهم</a:t>
          </a:r>
          <a:endParaRPr lang="en-US" b="0" dirty="0">
            <a:solidFill>
              <a:schemeClr val="bg1"/>
            </a:solidFill>
            <a:latin typeface="Sakkal Majalla" pitchFamily="2" charset="-78"/>
            <a:cs typeface="Sakkal Majalla" pitchFamily="2" charset="-78"/>
          </a:endParaRPr>
        </a:p>
      </dgm:t>
    </dgm:pt>
    <dgm:pt modelId="{E8FC8293-94F4-4E93-BB51-284A3FB7A3D0}" type="parTrans" cxnId="{CA42F00F-EED6-4084-BF79-E4A93E8B0532}">
      <dgm:prSet/>
      <dgm:spPr/>
      <dgm:t>
        <a:bodyPr/>
        <a:lstStyle/>
        <a:p>
          <a:endParaRPr lang="en-US"/>
        </a:p>
      </dgm:t>
    </dgm:pt>
    <dgm:pt modelId="{963736FC-423F-4D51-BF37-621803A5F8EE}" type="sibTrans" cxnId="{CA42F00F-EED6-4084-BF79-E4A93E8B0532}">
      <dgm:prSet/>
      <dgm:spPr/>
      <dgm:t>
        <a:bodyPr/>
        <a:lstStyle/>
        <a:p>
          <a:endParaRPr lang="en-US"/>
        </a:p>
      </dgm:t>
    </dgm:pt>
    <dgm:pt modelId="{BFD07D40-4CCB-4F49-AB70-16AD7C51791B}">
      <dgm:prSet phldr="0"/>
      <dgm:spPr/>
      <dgm:t>
        <a:bodyPr/>
        <a:lstStyle/>
        <a:p>
          <a:pPr algn="r"/>
          <a:r>
            <a:rPr lang="ar-SA" b="0" dirty="0">
              <a:solidFill>
                <a:schemeClr val="bg1"/>
              </a:solidFill>
              <a:latin typeface="Sakkal Majalla" pitchFamily="2" charset="-78"/>
              <a:cs typeface="Sakkal Majalla" pitchFamily="2" charset="-78"/>
            </a:rPr>
            <a:t>عدم توفر وسائل البقاء على قيد الحياة لفتراتٍ طويلة من الإغلاق وخطر الجوع والمجاعة</a:t>
          </a:r>
          <a:endParaRPr lang="en-GB" dirty="0">
            <a:solidFill>
              <a:schemeClr val="bg1"/>
            </a:solidFill>
            <a:latin typeface="Sakkal Majalla" pitchFamily="2" charset="-78"/>
            <a:cs typeface="Sakkal Majalla" pitchFamily="2" charset="-78"/>
          </a:endParaRPr>
        </a:p>
      </dgm:t>
    </dgm:pt>
    <dgm:pt modelId="{F8525365-C4DA-4C2C-8660-1A803A7E5CC6}" type="parTrans" cxnId="{D51D9CCA-9788-4D3F-B3D4-831AE5879E11}">
      <dgm:prSet/>
      <dgm:spPr/>
      <dgm:t>
        <a:bodyPr/>
        <a:lstStyle/>
        <a:p>
          <a:endParaRPr lang="en-US"/>
        </a:p>
      </dgm:t>
    </dgm:pt>
    <dgm:pt modelId="{9867F4FC-F799-4C59-8E82-4F96BF771D94}" type="sibTrans" cxnId="{D51D9CCA-9788-4D3F-B3D4-831AE5879E11}">
      <dgm:prSet/>
      <dgm:spPr/>
      <dgm:t>
        <a:bodyPr/>
        <a:lstStyle/>
        <a:p>
          <a:endParaRPr lang="en-US"/>
        </a:p>
      </dgm:t>
    </dgm:pt>
    <dgm:pt modelId="{024869AC-63DA-42F1-A5FE-8A3F16097B6B}">
      <dgm:prSet phldr="0"/>
      <dgm:spPr/>
      <dgm:t>
        <a:bodyPr/>
        <a:lstStyle/>
        <a:p>
          <a:pPr algn="r"/>
          <a:r>
            <a:rPr lang="ar-SA" b="0" dirty="0">
              <a:solidFill>
                <a:schemeClr val="bg1"/>
              </a:solidFill>
            </a:rPr>
            <a:t>ا</a:t>
          </a:r>
          <a:r>
            <a:rPr lang="ar-SA" b="0" dirty="0">
              <a:solidFill>
                <a:schemeClr val="bg1"/>
              </a:solidFill>
              <a:latin typeface="Sakkal Majalla" pitchFamily="2" charset="-78"/>
              <a:cs typeface="Sakkal Majalla" pitchFamily="2" charset="-78"/>
            </a:rPr>
            <a:t>لعزلة الاجتماعية وعدم وجود شبكة أمان أو تأمين صحي أو رعاية صحية</a:t>
          </a:r>
          <a:endParaRPr lang="en-GB" dirty="0">
            <a:solidFill>
              <a:schemeClr val="bg1"/>
            </a:solidFill>
            <a:latin typeface="Sakkal Majalla" pitchFamily="2" charset="-78"/>
            <a:cs typeface="Sakkal Majalla" pitchFamily="2" charset="-78"/>
          </a:endParaRPr>
        </a:p>
      </dgm:t>
    </dgm:pt>
    <dgm:pt modelId="{2BF07720-95C7-4AC9-B407-346627F38EAB}" type="parTrans" cxnId="{B49C23AB-1CF7-44B7-B754-92CB88D2B3FD}">
      <dgm:prSet/>
      <dgm:spPr/>
      <dgm:t>
        <a:bodyPr/>
        <a:lstStyle/>
        <a:p>
          <a:endParaRPr lang="en-US"/>
        </a:p>
      </dgm:t>
    </dgm:pt>
    <dgm:pt modelId="{0DDFC7C5-66D1-4CD6-A652-CF8B2EB427CB}" type="sibTrans" cxnId="{B49C23AB-1CF7-44B7-B754-92CB88D2B3FD}">
      <dgm:prSet/>
      <dgm:spPr/>
      <dgm:t>
        <a:bodyPr/>
        <a:lstStyle/>
        <a:p>
          <a:endParaRPr lang="en-US"/>
        </a:p>
      </dgm:t>
    </dgm:pt>
    <dgm:pt modelId="{CADAFFA0-CEFC-4537-B23B-B2F5D3B1CDB7}">
      <dgm:prSet phldr="0"/>
      <dgm:spPr/>
      <dgm:t>
        <a:bodyPr/>
        <a:lstStyle/>
        <a:p>
          <a:pPr rtl="1"/>
          <a:r>
            <a:rPr lang="ar-SA" b="0" dirty="0">
              <a:solidFill>
                <a:schemeClr val="bg1"/>
              </a:solidFill>
              <a:latin typeface="Sakkal Majalla" pitchFamily="2" charset="-78"/>
              <a:cs typeface="Sakkal Majalla" pitchFamily="2" charset="-78"/>
            </a:rPr>
            <a:t>فئات متضرّرة من أزمات إنسانية أخرى</a:t>
          </a:r>
          <a:endParaRPr lang="en-GB" dirty="0">
            <a:solidFill>
              <a:schemeClr val="bg1"/>
            </a:solidFill>
            <a:latin typeface="Sakkal Majalla" pitchFamily="2" charset="-78"/>
            <a:cs typeface="Sakkal Majalla" pitchFamily="2" charset="-78"/>
          </a:endParaRPr>
        </a:p>
      </dgm:t>
    </dgm:pt>
    <dgm:pt modelId="{A5CAA6FB-15EE-433C-9E0F-FCEB4DFB6E99}" type="parTrans" cxnId="{C33D8709-7E86-4E02-A05A-9602BF737DD0}">
      <dgm:prSet/>
      <dgm:spPr/>
      <dgm:t>
        <a:bodyPr/>
        <a:lstStyle/>
        <a:p>
          <a:endParaRPr lang="en-US"/>
        </a:p>
      </dgm:t>
    </dgm:pt>
    <dgm:pt modelId="{69165409-023F-4DA6-89EF-C9009F0E6F7D}" type="sibTrans" cxnId="{C33D8709-7E86-4E02-A05A-9602BF737DD0}">
      <dgm:prSet/>
      <dgm:spPr/>
      <dgm:t>
        <a:bodyPr/>
        <a:lstStyle/>
        <a:p>
          <a:endParaRPr lang="en-US"/>
        </a:p>
      </dgm:t>
    </dgm:pt>
    <dgm:pt modelId="{73126760-A74C-4CC9-9FC9-60502EFDBAB1}" type="pres">
      <dgm:prSet presAssocID="{4C6F5C3F-461C-4601-B282-08E2E27A5E1C}" presName="vert0" presStyleCnt="0">
        <dgm:presLayoutVars>
          <dgm:dir/>
          <dgm:animOne val="branch"/>
          <dgm:animLvl val="lvl"/>
        </dgm:presLayoutVars>
      </dgm:prSet>
      <dgm:spPr/>
    </dgm:pt>
    <dgm:pt modelId="{B68B58CC-CDBF-49D3-9B65-CA87819F7994}" type="pres">
      <dgm:prSet presAssocID="{4F8F94EC-6C81-451F-8E9B-DF9E65EC3942}" presName="thickLine" presStyleLbl="alignNode1" presStyleIdx="0" presStyleCnt="6"/>
      <dgm:spPr/>
    </dgm:pt>
    <dgm:pt modelId="{0A16EAA0-CF62-4053-9974-39C9566ECC21}" type="pres">
      <dgm:prSet presAssocID="{4F8F94EC-6C81-451F-8E9B-DF9E65EC3942}" presName="horz1" presStyleCnt="0"/>
      <dgm:spPr/>
    </dgm:pt>
    <dgm:pt modelId="{10EAAAD1-9D77-4AD7-9678-6E68223F952C}" type="pres">
      <dgm:prSet presAssocID="{4F8F94EC-6C81-451F-8E9B-DF9E65EC3942}" presName="tx1" presStyleLbl="revTx" presStyleIdx="0" presStyleCnt="6"/>
      <dgm:spPr/>
    </dgm:pt>
    <dgm:pt modelId="{BE74A5DE-FCCB-4596-8A6C-23DA90834C8A}" type="pres">
      <dgm:prSet presAssocID="{4F8F94EC-6C81-451F-8E9B-DF9E65EC3942}" presName="vert1" presStyleCnt="0"/>
      <dgm:spPr/>
    </dgm:pt>
    <dgm:pt modelId="{73852FAF-E0A5-45C1-BC4D-AAC3D621D6C3}" type="pres">
      <dgm:prSet presAssocID="{2283D0CF-9B28-4312-ABA9-3E7EB911A080}" presName="thickLine" presStyleLbl="alignNode1" presStyleIdx="1" presStyleCnt="6"/>
      <dgm:spPr/>
    </dgm:pt>
    <dgm:pt modelId="{4F3F0208-796A-4FAA-B5FB-9390004AFF1C}" type="pres">
      <dgm:prSet presAssocID="{2283D0CF-9B28-4312-ABA9-3E7EB911A080}" presName="horz1" presStyleCnt="0"/>
      <dgm:spPr/>
    </dgm:pt>
    <dgm:pt modelId="{BB0F6F57-652B-4E8C-973D-E8293A001858}" type="pres">
      <dgm:prSet presAssocID="{2283D0CF-9B28-4312-ABA9-3E7EB911A080}" presName="tx1" presStyleLbl="revTx" presStyleIdx="1" presStyleCnt="6"/>
      <dgm:spPr/>
    </dgm:pt>
    <dgm:pt modelId="{278065FE-EC2B-4272-B7CC-5B33FC6DF41B}" type="pres">
      <dgm:prSet presAssocID="{2283D0CF-9B28-4312-ABA9-3E7EB911A080}" presName="vert1" presStyleCnt="0"/>
      <dgm:spPr/>
    </dgm:pt>
    <dgm:pt modelId="{A2B61896-4626-4FBD-A9D4-DB80E90D3BA9}" type="pres">
      <dgm:prSet presAssocID="{BFD07D40-4CCB-4F49-AB70-16AD7C51791B}" presName="thickLine" presStyleLbl="alignNode1" presStyleIdx="2" presStyleCnt="6"/>
      <dgm:spPr/>
    </dgm:pt>
    <dgm:pt modelId="{4D2BC684-37E5-4724-A191-03B0865C116F}" type="pres">
      <dgm:prSet presAssocID="{BFD07D40-4CCB-4F49-AB70-16AD7C51791B}" presName="horz1" presStyleCnt="0"/>
      <dgm:spPr/>
    </dgm:pt>
    <dgm:pt modelId="{E293E141-3177-45BE-9880-E092FB77FC30}" type="pres">
      <dgm:prSet presAssocID="{BFD07D40-4CCB-4F49-AB70-16AD7C51791B}" presName="tx1" presStyleLbl="revTx" presStyleIdx="2" presStyleCnt="6"/>
      <dgm:spPr/>
    </dgm:pt>
    <dgm:pt modelId="{4AA7DBC3-1027-4E1C-A0EA-68663DA87FF9}" type="pres">
      <dgm:prSet presAssocID="{BFD07D40-4CCB-4F49-AB70-16AD7C51791B}" presName="vert1" presStyleCnt="0"/>
      <dgm:spPr/>
    </dgm:pt>
    <dgm:pt modelId="{F40B3BA1-41C9-40A1-93C4-5C40AB443E7C}" type="pres">
      <dgm:prSet presAssocID="{024869AC-63DA-42F1-A5FE-8A3F16097B6B}" presName="thickLine" presStyleLbl="alignNode1" presStyleIdx="3" presStyleCnt="6"/>
      <dgm:spPr/>
    </dgm:pt>
    <dgm:pt modelId="{F60726EB-45FD-42DA-90D9-708D68B46490}" type="pres">
      <dgm:prSet presAssocID="{024869AC-63DA-42F1-A5FE-8A3F16097B6B}" presName="horz1" presStyleCnt="0"/>
      <dgm:spPr/>
    </dgm:pt>
    <dgm:pt modelId="{C8603524-DC5F-4781-93B2-8780DC6DA9EA}" type="pres">
      <dgm:prSet presAssocID="{024869AC-63DA-42F1-A5FE-8A3F16097B6B}" presName="tx1" presStyleLbl="revTx" presStyleIdx="3" presStyleCnt="6"/>
      <dgm:spPr/>
    </dgm:pt>
    <dgm:pt modelId="{C04F08A4-F229-4DD6-A58A-4EBD04966FF6}" type="pres">
      <dgm:prSet presAssocID="{024869AC-63DA-42F1-A5FE-8A3F16097B6B}" presName="vert1" presStyleCnt="0"/>
      <dgm:spPr/>
    </dgm:pt>
    <dgm:pt modelId="{59F5366D-688D-4678-B106-B675B19AB31B}" type="pres">
      <dgm:prSet presAssocID="{CADAFFA0-CEFC-4537-B23B-B2F5D3B1CDB7}" presName="thickLine" presStyleLbl="alignNode1" presStyleIdx="4" presStyleCnt="6"/>
      <dgm:spPr/>
    </dgm:pt>
    <dgm:pt modelId="{1E15EFAC-3A1B-4B89-B5FB-15FD54942025}" type="pres">
      <dgm:prSet presAssocID="{CADAFFA0-CEFC-4537-B23B-B2F5D3B1CDB7}" presName="horz1" presStyleCnt="0"/>
      <dgm:spPr/>
    </dgm:pt>
    <dgm:pt modelId="{F30E466A-DED8-4F8D-809D-1CE10EC7DD4C}" type="pres">
      <dgm:prSet presAssocID="{CADAFFA0-CEFC-4537-B23B-B2F5D3B1CDB7}" presName="tx1" presStyleLbl="revTx" presStyleIdx="4" presStyleCnt="6"/>
      <dgm:spPr/>
    </dgm:pt>
    <dgm:pt modelId="{B072C1CD-786E-4F2A-813A-C31BB73400D0}" type="pres">
      <dgm:prSet presAssocID="{CADAFFA0-CEFC-4537-B23B-B2F5D3B1CDB7}" presName="vert1" presStyleCnt="0"/>
      <dgm:spPr/>
    </dgm:pt>
    <dgm:pt modelId="{3AFB6874-A6BD-46D0-B5EF-83C5AF8624C3}" type="pres">
      <dgm:prSet presAssocID="{793B7803-73EA-4822-B352-7989D8FDCECB}" presName="thickLine" presStyleLbl="alignNode1" presStyleIdx="5" presStyleCnt="6"/>
      <dgm:spPr/>
    </dgm:pt>
    <dgm:pt modelId="{9B9B3FBF-1AF5-4F59-9D1B-37B20C11BA19}" type="pres">
      <dgm:prSet presAssocID="{793B7803-73EA-4822-B352-7989D8FDCECB}" presName="horz1" presStyleCnt="0"/>
      <dgm:spPr/>
    </dgm:pt>
    <dgm:pt modelId="{5873423F-6D82-42BF-832E-BEA5603BAB56}" type="pres">
      <dgm:prSet presAssocID="{793B7803-73EA-4822-B352-7989D8FDCECB}" presName="tx1" presStyleLbl="revTx" presStyleIdx="5" presStyleCnt="6"/>
      <dgm:spPr/>
    </dgm:pt>
    <dgm:pt modelId="{7CCA9884-E327-4185-98E4-5012B6781061}" type="pres">
      <dgm:prSet presAssocID="{793B7803-73EA-4822-B352-7989D8FDCECB}" presName="vert1" presStyleCnt="0"/>
      <dgm:spPr/>
    </dgm:pt>
  </dgm:ptLst>
  <dgm:cxnLst>
    <dgm:cxn modelId="{86B92702-BC29-41A8-8836-36C6FE97230A}" srcId="{4C6F5C3F-461C-4601-B282-08E2E27A5E1C}" destId="{793B7803-73EA-4822-B352-7989D8FDCECB}" srcOrd="5" destOrd="0" parTransId="{921B7339-69EC-4816-9869-46311B1754A2}" sibTransId="{3BA6DB9F-E973-45A8-8675-77BABAEA8522}"/>
    <dgm:cxn modelId="{C33D8709-7E86-4E02-A05A-9602BF737DD0}" srcId="{4C6F5C3F-461C-4601-B282-08E2E27A5E1C}" destId="{CADAFFA0-CEFC-4537-B23B-B2F5D3B1CDB7}" srcOrd="4" destOrd="0" parTransId="{A5CAA6FB-15EE-433C-9E0F-FCEB4DFB6E99}" sibTransId="{69165409-023F-4DA6-89EF-C9009F0E6F7D}"/>
    <dgm:cxn modelId="{CA42F00F-EED6-4084-BF79-E4A93E8B0532}" srcId="{4C6F5C3F-461C-4601-B282-08E2E27A5E1C}" destId="{4F8F94EC-6C81-451F-8E9B-DF9E65EC3942}" srcOrd="0" destOrd="0" parTransId="{E8FC8293-94F4-4E93-BB51-284A3FB7A3D0}" sibTransId="{963736FC-423F-4D51-BF37-621803A5F8EE}"/>
    <dgm:cxn modelId="{E0BB614C-9DBC-40EA-AD11-15A78A9D3B80}" type="presOf" srcId="{024869AC-63DA-42F1-A5FE-8A3F16097B6B}" destId="{C8603524-DC5F-4781-93B2-8780DC6DA9EA}" srcOrd="0" destOrd="0" presId="urn:microsoft.com/office/officeart/2008/layout/LinedList"/>
    <dgm:cxn modelId="{69D78A6D-2A80-4165-8A0F-87352DFAF7C3}" type="presOf" srcId="{CADAFFA0-CEFC-4537-B23B-B2F5D3B1CDB7}" destId="{F30E466A-DED8-4F8D-809D-1CE10EC7DD4C}" srcOrd="0" destOrd="0" presId="urn:microsoft.com/office/officeart/2008/layout/LinedList"/>
    <dgm:cxn modelId="{0F5B4CA5-291F-4C61-9E83-7CF153D9232C}" type="presOf" srcId="{4C6F5C3F-461C-4601-B282-08E2E27A5E1C}" destId="{73126760-A74C-4CC9-9FC9-60502EFDBAB1}" srcOrd="0" destOrd="0" presId="urn:microsoft.com/office/officeart/2008/layout/LinedList"/>
    <dgm:cxn modelId="{B49C23AB-1CF7-44B7-B754-92CB88D2B3FD}" srcId="{4C6F5C3F-461C-4601-B282-08E2E27A5E1C}" destId="{024869AC-63DA-42F1-A5FE-8A3F16097B6B}" srcOrd="3" destOrd="0" parTransId="{2BF07720-95C7-4AC9-B407-346627F38EAB}" sibTransId="{0DDFC7C5-66D1-4CD6-A652-CF8B2EB427CB}"/>
    <dgm:cxn modelId="{11EB20B4-D035-48F7-BE9F-775AD7133519}" srcId="{4C6F5C3F-461C-4601-B282-08E2E27A5E1C}" destId="{2283D0CF-9B28-4312-ABA9-3E7EB911A080}" srcOrd="1" destOrd="0" parTransId="{DE4B90A0-0F67-4DA0-BBBD-BCD12B089F8C}" sibTransId="{EC76CA6E-8F42-4376-B66F-39B332CEC57A}"/>
    <dgm:cxn modelId="{A5324AC3-5F82-4FE3-A7D8-FF5823B8C273}" type="presOf" srcId="{4F8F94EC-6C81-451F-8E9B-DF9E65EC3942}" destId="{10EAAAD1-9D77-4AD7-9678-6E68223F952C}" srcOrd="0" destOrd="0" presId="urn:microsoft.com/office/officeart/2008/layout/LinedList"/>
    <dgm:cxn modelId="{D51D9CCA-9788-4D3F-B3D4-831AE5879E11}" srcId="{4C6F5C3F-461C-4601-B282-08E2E27A5E1C}" destId="{BFD07D40-4CCB-4F49-AB70-16AD7C51791B}" srcOrd="2" destOrd="0" parTransId="{F8525365-C4DA-4C2C-8660-1A803A7E5CC6}" sibTransId="{9867F4FC-F799-4C59-8E82-4F96BF771D94}"/>
    <dgm:cxn modelId="{D457C2D7-AA52-459E-A8D6-5729BF7D6A57}" type="presOf" srcId="{BFD07D40-4CCB-4F49-AB70-16AD7C51791B}" destId="{E293E141-3177-45BE-9880-E092FB77FC30}" srcOrd="0" destOrd="0" presId="urn:microsoft.com/office/officeart/2008/layout/LinedList"/>
    <dgm:cxn modelId="{EB2CA0EC-D3C5-47BD-8FFD-62CF710A0A1C}" type="presOf" srcId="{2283D0CF-9B28-4312-ABA9-3E7EB911A080}" destId="{BB0F6F57-652B-4E8C-973D-E8293A001858}" srcOrd="0" destOrd="0" presId="urn:microsoft.com/office/officeart/2008/layout/LinedList"/>
    <dgm:cxn modelId="{8AA3F5ED-05EB-4A5E-A66B-82B92137E1ED}" type="presOf" srcId="{793B7803-73EA-4822-B352-7989D8FDCECB}" destId="{5873423F-6D82-42BF-832E-BEA5603BAB56}" srcOrd="0" destOrd="0" presId="urn:microsoft.com/office/officeart/2008/layout/LinedList"/>
    <dgm:cxn modelId="{56C1D9A5-84D0-4617-8248-33A4E81B60E7}" type="presParOf" srcId="{73126760-A74C-4CC9-9FC9-60502EFDBAB1}" destId="{B68B58CC-CDBF-49D3-9B65-CA87819F7994}" srcOrd="0" destOrd="0" presId="urn:microsoft.com/office/officeart/2008/layout/LinedList"/>
    <dgm:cxn modelId="{6184A9E8-B97A-4B9B-B731-87E29CEE0C07}" type="presParOf" srcId="{73126760-A74C-4CC9-9FC9-60502EFDBAB1}" destId="{0A16EAA0-CF62-4053-9974-39C9566ECC21}" srcOrd="1" destOrd="0" presId="urn:microsoft.com/office/officeart/2008/layout/LinedList"/>
    <dgm:cxn modelId="{D06A3789-8F5E-4ABA-BF16-D51BF266C170}" type="presParOf" srcId="{0A16EAA0-CF62-4053-9974-39C9566ECC21}" destId="{10EAAAD1-9D77-4AD7-9678-6E68223F952C}" srcOrd="0" destOrd="0" presId="urn:microsoft.com/office/officeart/2008/layout/LinedList"/>
    <dgm:cxn modelId="{C178D7F4-FF8A-4AEE-8B88-FAAF6F27FD42}" type="presParOf" srcId="{0A16EAA0-CF62-4053-9974-39C9566ECC21}" destId="{BE74A5DE-FCCB-4596-8A6C-23DA90834C8A}" srcOrd="1" destOrd="0" presId="urn:microsoft.com/office/officeart/2008/layout/LinedList"/>
    <dgm:cxn modelId="{A2699AB0-3C63-433E-A29A-A3FCB27F784B}" type="presParOf" srcId="{73126760-A74C-4CC9-9FC9-60502EFDBAB1}" destId="{73852FAF-E0A5-45C1-BC4D-AAC3D621D6C3}" srcOrd="2" destOrd="0" presId="urn:microsoft.com/office/officeart/2008/layout/LinedList"/>
    <dgm:cxn modelId="{A0FBA581-651D-4113-932C-8006E1C4B0EE}" type="presParOf" srcId="{73126760-A74C-4CC9-9FC9-60502EFDBAB1}" destId="{4F3F0208-796A-4FAA-B5FB-9390004AFF1C}" srcOrd="3" destOrd="0" presId="urn:microsoft.com/office/officeart/2008/layout/LinedList"/>
    <dgm:cxn modelId="{577FBB36-7531-4FCE-A91D-0B8D3F91837C}" type="presParOf" srcId="{4F3F0208-796A-4FAA-B5FB-9390004AFF1C}" destId="{BB0F6F57-652B-4E8C-973D-E8293A001858}" srcOrd="0" destOrd="0" presId="urn:microsoft.com/office/officeart/2008/layout/LinedList"/>
    <dgm:cxn modelId="{E4DDD591-F0A1-4E7E-9B1A-929AE6A53F74}" type="presParOf" srcId="{4F3F0208-796A-4FAA-B5FB-9390004AFF1C}" destId="{278065FE-EC2B-4272-B7CC-5B33FC6DF41B}" srcOrd="1" destOrd="0" presId="urn:microsoft.com/office/officeart/2008/layout/LinedList"/>
    <dgm:cxn modelId="{E56724B2-E191-4642-969D-FCB5AE6A4914}" type="presParOf" srcId="{73126760-A74C-4CC9-9FC9-60502EFDBAB1}" destId="{A2B61896-4626-4FBD-A9D4-DB80E90D3BA9}" srcOrd="4" destOrd="0" presId="urn:microsoft.com/office/officeart/2008/layout/LinedList"/>
    <dgm:cxn modelId="{84AB2445-8412-477E-B862-B47151B46DFB}" type="presParOf" srcId="{73126760-A74C-4CC9-9FC9-60502EFDBAB1}" destId="{4D2BC684-37E5-4724-A191-03B0865C116F}" srcOrd="5" destOrd="0" presId="urn:microsoft.com/office/officeart/2008/layout/LinedList"/>
    <dgm:cxn modelId="{F8687721-7EB2-4307-AD63-8E33EDB6737E}" type="presParOf" srcId="{4D2BC684-37E5-4724-A191-03B0865C116F}" destId="{E293E141-3177-45BE-9880-E092FB77FC30}" srcOrd="0" destOrd="0" presId="urn:microsoft.com/office/officeart/2008/layout/LinedList"/>
    <dgm:cxn modelId="{2AFC8E19-357A-40BF-9A27-49E468EFBA20}" type="presParOf" srcId="{4D2BC684-37E5-4724-A191-03B0865C116F}" destId="{4AA7DBC3-1027-4E1C-A0EA-68663DA87FF9}" srcOrd="1" destOrd="0" presId="urn:microsoft.com/office/officeart/2008/layout/LinedList"/>
    <dgm:cxn modelId="{776FE335-41A7-47F8-AB79-C271B4A8820D}" type="presParOf" srcId="{73126760-A74C-4CC9-9FC9-60502EFDBAB1}" destId="{F40B3BA1-41C9-40A1-93C4-5C40AB443E7C}" srcOrd="6" destOrd="0" presId="urn:microsoft.com/office/officeart/2008/layout/LinedList"/>
    <dgm:cxn modelId="{B774D529-1E71-4335-A7A9-F25F9D8906EF}" type="presParOf" srcId="{73126760-A74C-4CC9-9FC9-60502EFDBAB1}" destId="{F60726EB-45FD-42DA-90D9-708D68B46490}" srcOrd="7" destOrd="0" presId="urn:microsoft.com/office/officeart/2008/layout/LinedList"/>
    <dgm:cxn modelId="{E11D3F77-B37F-4E3C-B98F-4CA969D6D37C}" type="presParOf" srcId="{F60726EB-45FD-42DA-90D9-708D68B46490}" destId="{C8603524-DC5F-4781-93B2-8780DC6DA9EA}" srcOrd="0" destOrd="0" presId="urn:microsoft.com/office/officeart/2008/layout/LinedList"/>
    <dgm:cxn modelId="{2BCC090F-5494-44CA-A515-A6BED083E5DB}" type="presParOf" srcId="{F60726EB-45FD-42DA-90D9-708D68B46490}" destId="{C04F08A4-F229-4DD6-A58A-4EBD04966FF6}" srcOrd="1" destOrd="0" presId="urn:microsoft.com/office/officeart/2008/layout/LinedList"/>
    <dgm:cxn modelId="{F5C8A66D-09BF-43BF-B3C1-6ED5BDE07791}" type="presParOf" srcId="{73126760-A74C-4CC9-9FC9-60502EFDBAB1}" destId="{59F5366D-688D-4678-B106-B675B19AB31B}" srcOrd="8" destOrd="0" presId="urn:microsoft.com/office/officeart/2008/layout/LinedList"/>
    <dgm:cxn modelId="{AA43CB43-1F68-4FAB-8EAE-ABEF1404A376}" type="presParOf" srcId="{73126760-A74C-4CC9-9FC9-60502EFDBAB1}" destId="{1E15EFAC-3A1B-4B89-B5FB-15FD54942025}" srcOrd="9" destOrd="0" presId="urn:microsoft.com/office/officeart/2008/layout/LinedList"/>
    <dgm:cxn modelId="{9381E49D-8E77-47C8-BE41-318B83FA8345}" type="presParOf" srcId="{1E15EFAC-3A1B-4B89-B5FB-15FD54942025}" destId="{F30E466A-DED8-4F8D-809D-1CE10EC7DD4C}" srcOrd="0" destOrd="0" presId="urn:microsoft.com/office/officeart/2008/layout/LinedList"/>
    <dgm:cxn modelId="{B3377EAC-BDAD-4200-BD7A-EC2497542624}" type="presParOf" srcId="{1E15EFAC-3A1B-4B89-B5FB-15FD54942025}" destId="{B072C1CD-786E-4F2A-813A-C31BB73400D0}" srcOrd="1" destOrd="0" presId="urn:microsoft.com/office/officeart/2008/layout/LinedList"/>
    <dgm:cxn modelId="{401BAECE-5BEE-441F-AD31-5BBD6FC52BD8}" type="presParOf" srcId="{73126760-A74C-4CC9-9FC9-60502EFDBAB1}" destId="{3AFB6874-A6BD-46D0-B5EF-83C5AF8624C3}" srcOrd="10" destOrd="0" presId="urn:microsoft.com/office/officeart/2008/layout/LinedList"/>
    <dgm:cxn modelId="{CC667808-F204-47AB-AB31-8C6CBC407C7D}" type="presParOf" srcId="{73126760-A74C-4CC9-9FC9-60502EFDBAB1}" destId="{9B9B3FBF-1AF5-4F59-9D1B-37B20C11BA19}" srcOrd="11" destOrd="0" presId="urn:microsoft.com/office/officeart/2008/layout/LinedList"/>
    <dgm:cxn modelId="{F5BF68AA-7B23-4247-B337-261A2CC7D69A}" type="presParOf" srcId="{9B9B3FBF-1AF5-4F59-9D1B-37B20C11BA19}" destId="{5873423F-6D82-42BF-832E-BEA5603BAB56}" srcOrd="0" destOrd="0" presId="urn:microsoft.com/office/officeart/2008/layout/LinedList"/>
    <dgm:cxn modelId="{49CEA886-DBFB-4042-B693-62D050DC01C7}" type="presParOf" srcId="{9B9B3FBF-1AF5-4F59-9D1B-37B20C11BA19}" destId="{7CCA9884-E327-4185-98E4-5012B678106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212ABD-7975-43F1-BDEF-7EF7E130601A}" type="doc">
      <dgm:prSet loTypeId="urn:microsoft.com/office/officeart/2016/7/layout/VerticalDownArrowProcess" loCatId="process" qsTypeId="urn:microsoft.com/office/officeart/2005/8/quickstyle/simple2" qsCatId="simple" csTypeId="urn:microsoft.com/office/officeart/2005/8/colors/colorful2" csCatId="colorful" phldr="1"/>
      <dgm:spPr/>
      <dgm:t>
        <a:bodyPr/>
        <a:lstStyle/>
        <a:p>
          <a:endParaRPr lang="en-US"/>
        </a:p>
      </dgm:t>
    </dgm:pt>
    <dgm:pt modelId="{AC8FAE60-EC79-40A2-AE70-23C2AB59AD99}">
      <dgm:prSet/>
      <dgm:spPr/>
      <dgm:t>
        <a:bodyPr/>
        <a:lstStyle/>
        <a:p>
          <a:pPr algn="ctr"/>
          <a:r>
            <a:rPr lang="ar-SA" b="1" dirty="0">
              <a:latin typeface="Sakkal Majalla" pitchFamily="2" charset="-78"/>
              <a:cs typeface="Sakkal Majalla" pitchFamily="2" charset="-78"/>
            </a:rPr>
            <a:t>تحديد الأكثر عرضة للخطر</a:t>
          </a:r>
          <a:endParaRPr lang="en-US" b="1" dirty="0">
            <a:latin typeface="Sakkal Majalla" pitchFamily="2" charset="-78"/>
            <a:cs typeface="Sakkal Majalla" pitchFamily="2" charset="-78"/>
          </a:endParaRPr>
        </a:p>
      </dgm:t>
    </dgm:pt>
    <dgm:pt modelId="{496710AC-3726-4378-BA41-C40F8B0BA155}" type="parTrans" cxnId="{DD0A8C11-FF4E-4FEB-8E71-F92D3AEBF6DC}">
      <dgm:prSet/>
      <dgm:spPr/>
      <dgm:t>
        <a:bodyPr/>
        <a:lstStyle/>
        <a:p>
          <a:endParaRPr lang="en-US"/>
        </a:p>
      </dgm:t>
    </dgm:pt>
    <dgm:pt modelId="{A9F47BD8-C1F1-4916-9519-C0EF729D2700}" type="sibTrans" cxnId="{DD0A8C11-FF4E-4FEB-8E71-F92D3AEBF6DC}">
      <dgm:prSet/>
      <dgm:spPr/>
      <dgm:t>
        <a:bodyPr/>
        <a:lstStyle/>
        <a:p>
          <a:endParaRPr lang="en-US"/>
        </a:p>
      </dgm:t>
    </dgm:pt>
    <dgm:pt modelId="{8F07329E-E8FA-4FA3-AF2C-116BBDD311F6}">
      <dgm:prSet/>
      <dgm:spPr/>
      <dgm:t>
        <a:bodyPr/>
        <a:lstStyle/>
        <a:p>
          <a:pPr algn="just" rtl="1"/>
          <a:r>
            <a:rPr lang="ar-SA" dirty="0">
              <a:latin typeface="Sakkal Majalla" pitchFamily="2" charset="-78"/>
              <a:cs typeface="Sakkal Majalla" pitchFamily="2" charset="-78"/>
            </a:rPr>
            <a:t>دعم السلطات المحلية لتحديد الفئات المستضعفة وتقييم قدرة المجتمع الديني على تقديم الدعم</a:t>
          </a:r>
          <a:endParaRPr lang="en-US" dirty="0">
            <a:latin typeface="Sakkal Majalla" pitchFamily="2" charset="-78"/>
            <a:cs typeface="Sakkal Majalla" pitchFamily="2" charset="-78"/>
          </a:endParaRPr>
        </a:p>
      </dgm:t>
    </dgm:pt>
    <dgm:pt modelId="{33D64279-ABD8-4BA0-AD9F-E4E2BD019B3C}" type="parTrans" cxnId="{52E3B590-3D23-4F71-9350-87F528589F27}">
      <dgm:prSet/>
      <dgm:spPr/>
      <dgm:t>
        <a:bodyPr/>
        <a:lstStyle/>
        <a:p>
          <a:endParaRPr lang="en-US"/>
        </a:p>
      </dgm:t>
    </dgm:pt>
    <dgm:pt modelId="{0F977AB9-0F21-4FE1-819A-478F4140BB41}" type="sibTrans" cxnId="{52E3B590-3D23-4F71-9350-87F528589F27}">
      <dgm:prSet/>
      <dgm:spPr/>
      <dgm:t>
        <a:bodyPr/>
        <a:lstStyle/>
        <a:p>
          <a:endParaRPr lang="en-US"/>
        </a:p>
      </dgm:t>
    </dgm:pt>
    <dgm:pt modelId="{DACCEBF7-C7FF-4A1D-9FD5-91F47BF607EB}">
      <dgm:prSet/>
      <dgm:spPr/>
      <dgm:t>
        <a:bodyPr/>
        <a:lstStyle/>
        <a:p>
          <a:r>
            <a:rPr lang="ar-SA" b="1" dirty="0">
              <a:latin typeface="Sakkal Majalla" pitchFamily="2" charset="-78"/>
              <a:cs typeface="Sakkal Majalla" pitchFamily="2" charset="-78"/>
            </a:rPr>
            <a:t>التكيف مع الاحتياجات الخاصة</a:t>
          </a:r>
          <a:endParaRPr lang="en-US" b="1" dirty="0">
            <a:latin typeface="Sakkal Majalla" pitchFamily="2" charset="-78"/>
            <a:cs typeface="Sakkal Majalla" pitchFamily="2" charset="-78"/>
          </a:endParaRPr>
        </a:p>
      </dgm:t>
    </dgm:pt>
    <dgm:pt modelId="{C45CF6A4-26DB-4880-ADFD-11E63E1F32E2}" type="parTrans" cxnId="{F05D6F8E-E849-453A-941A-ABA6AAEEE922}">
      <dgm:prSet/>
      <dgm:spPr/>
      <dgm:t>
        <a:bodyPr/>
        <a:lstStyle/>
        <a:p>
          <a:endParaRPr lang="en-US"/>
        </a:p>
      </dgm:t>
    </dgm:pt>
    <dgm:pt modelId="{709DB42A-FB90-49AC-9741-7028694FDABB}" type="sibTrans" cxnId="{F05D6F8E-E849-453A-941A-ABA6AAEEE922}">
      <dgm:prSet/>
      <dgm:spPr/>
      <dgm:t>
        <a:bodyPr/>
        <a:lstStyle/>
        <a:p>
          <a:endParaRPr lang="en-US"/>
        </a:p>
      </dgm:t>
    </dgm:pt>
    <dgm:pt modelId="{02CE2209-412C-4306-8CB7-D919A2E642A3}">
      <dgm:prSet/>
      <dgm:spPr/>
      <dgm:t>
        <a:bodyPr/>
        <a:lstStyle/>
        <a:p>
          <a:pPr algn="just" rtl="1"/>
          <a:r>
            <a:rPr lang="ar-SA" dirty="0">
              <a:latin typeface="Sakkal Majalla" pitchFamily="2" charset="-78"/>
              <a:cs typeface="Sakkal Majalla" pitchFamily="2" charset="-78"/>
            </a:rPr>
            <a:t>فهم احتياجاتهم والاستماع إلى مخاوفهم وتكييف الرسائل الصحية واشكالها بما يتناسب مع الأساليب المفضلة لديهم</a:t>
          </a:r>
          <a:endParaRPr lang="en-US" dirty="0">
            <a:latin typeface="Sakkal Majalla" pitchFamily="2" charset="-78"/>
            <a:cs typeface="Sakkal Majalla" pitchFamily="2" charset="-78"/>
          </a:endParaRPr>
        </a:p>
      </dgm:t>
    </dgm:pt>
    <dgm:pt modelId="{F36EF892-A9F5-4B2D-9784-86A9DB51352D}" type="parTrans" cxnId="{70163D83-D82C-44A6-936C-63098A1CC557}">
      <dgm:prSet/>
      <dgm:spPr/>
      <dgm:t>
        <a:bodyPr/>
        <a:lstStyle/>
        <a:p>
          <a:endParaRPr lang="en-US"/>
        </a:p>
      </dgm:t>
    </dgm:pt>
    <dgm:pt modelId="{BE347BD1-FF36-4AF4-9E5D-913D81D7941E}" type="sibTrans" cxnId="{70163D83-D82C-44A6-936C-63098A1CC557}">
      <dgm:prSet/>
      <dgm:spPr/>
      <dgm:t>
        <a:bodyPr/>
        <a:lstStyle/>
        <a:p>
          <a:endParaRPr lang="en-US"/>
        </a:p>
      </dgm:t>
    </dgm:pt>
    <dgm:pt modelId="{18BA2DEF-69E6-45D6-9732-FC434FFD66C8}">
      <dgm:prSet/>
      <dgm:spPr/>
      <dgm:t>
        <a:bodyPr/>
        <a:lstStyle/>
        <a:p>
          <a:r>
            <a:rPr lang="ar-SA" b="1" dirty="0">
              <a:latin typeface="Sakkal Majalla" pitchFamily="2" charset="-78"/>
              <a:cs typeface="Sakkal Majalla" pitchFamily="2" charset="-78"/>
            </a:rPr>
            <a:t>التعامل بعناية</a:t>
          </a:r>
          <a:endParaRPr lang="en-US" b="1" dirty="0">
            <a:latin typeface="Sakkal Majalla" pitchFamily="2" charset="-78"/>
            <a:cs typeface="Sakkal Majalla" pitchFamily="2" charset="-78"/>
          </a:endParaRPr>
        </a:p>
      </dgm:t>
    </dgm:pt>
    <dgm:pt modelId="{E93CAE17-842E-43EC-9E27-CFC731047771}" type="parTrans" cxnId="{7023441A-E17D-42A3-A649-9EBE70D206DD}">
      <dgm:prSet/>
      <dgm:spPr/>
      <dgm:t>
        <a:bodyPr/>
        <a:lstStyle/>
        <a:p>
          <a:endParaRPr lang="en-US"/>
        </a:p>
      </dgm:t>
    </dgm:pt>
    <dgm:pt modelId="{816FD9AC-92A1-41E1-877B-7ED9AA4E8239}" type="sibTrans" cxnId="{7023441A-E17D-42A3-A649-9EBE70D206DD}">
      <dgm:prSet/>
      <dgm:spPr/>
      <dgm:t>
        <a:bodyPr/>
        <a:lstStyle/>
        <a:p>
          <a:endParaRPr lang="en-US"/>
        </a:p>
      </dgm:t>
    </dgm:pt>
    <dgm:pt modelId="{2B750952-222E-46D6-A478-95119BF63B37}">
      <dgm:prSet/>
      <dgm:spPr/>
      <dgm:t>
        <a:bodyPr/>
        <a:lstStyle/>
        <a:p>
          <a:pPr algn="just" rtl="1"/>
          <a:r>
            <a:rPr lang="ar-SA" dirty="0">
              <a:solidFill>
                <a:schemeClr val="tx1"/>
              </a:solidFill>
              <a:latin typeface="Sakkal Majalla" pitchFamily="2" charset="-78"/>
              <a:cs typeface="Sakkal Majalla" pitchFamily="2" charset="-78"/>
            </a:rPr>
            <a:t>التعامل مع الأشخاص في ظروفٍ هشّة باحترام ورعاية واتباع </a:t>
          </a:r>
          <a:r>
            <a:rPr lang="ar-LB" dirty="0">
              <a:solidFill>
                <a:schemeClr val="tx1"/>
              </a:solidFill>
              <a:latin typeface="Sakkal Majalla" pitchFamily="2" charset="-78"/>
              <a:cs typeface="Sakkal Majalla" pitchFamily="2" charset="-78"/>
            </a:rPr>
            <a:t>التدابير</a:t>
          </a:r>
          <a:r>
            <a:rPr lang="ar-SA" dirty="0">
              <a:solidFill>
                <a:schemeClr val="tx1"/>
              </a:solidFill>
              <a:latin typeface="Sakkal Majalla" pitchFamily="2" charset="-78"/>
              <a:cs typeface="Sakkal Majalla" pitchFamily="2" charset="-78"/>
            </a:rPr>
            <a:t> الصحية كالتباعد الجسدي واستخدام طرق بديلة لإشراكهم</a:t>
          </a:r>
          <a:endParaRPr lang="en-US" dirty="0">
            <a:solidFill>
              <a:schemeClr val="tx1"/>
            </a:solidFill>
            <a:latin typeface="Sakkal Majalla" pitchFamily="2" charset="-78"/>
            <a:cs typeface="Sakkal Majalla" pitchFamily="2" charset="-78"/>
          </a:endParaRPr>
        </a:p>
      </dgm:t>
    </dgm:pt>
    <dgm:pt modelId="{E56A0F33-6C2F-4C65-A94D-DC5750FE73CD}" type="parTrans" cxnId="{C8A48015-8DA4-424C-8A61-89E52C7EC74A}">
      <dgm:prSet/>
      <dgm:spPr/>
      <dgm:t>
        <a:bodyPr/>
        <a:lstStyle/>
        <a:p>
          <a:endParaRPr lang="en-US"/>
        </a:p>
      </dgm:t>
    </dgm:pt>
    <dgm:pt modelId="{6529E92C-6AC2-4865-9F34-B9243ADCFACA}" type="sibTrans" cxnId="{C8A48015-8DA4-424C-8A61-89E52C7EC74A}">
      <dgm:prSet/>
      <dgm:spPr/>
      <dgm:t>
        <a:bodyPr/>
        <a:lstStyle/>
        <a:p>
          <a:endParaRPr lang="en-US"/>
        </a:p>
      </dgm:t>
    </dgm:pt>
    <dgm:pt modelId="{7DAACF16-E215-4E28-8B73-A66C9D47A34C}">
      <dgm:prSet/>
      <dgm:spPr/>
      <dgm:t>
        <a:bodyPr/>
        <a:lstStyle/>
        <a:p>
          <a:r>
            <a:rPr lang="ar-SA" b="1" dirty="0">
              <a:latin typeface="Sakkal Majalla" pitchFamily="2" charset="-78"/>
              <a:cs typeface="Sakkal Majalla" pitchFamily="2" charset="-78"/>
            </a:rPr>
            <a:t>دعم الوصول إلى الرعاية</a:t>
          </a:r>
          <a:endParaRPr lang="en-US" b="1" dirty="0">
            <a:latin typeface="Sakkal Majalla" pitchFamily="2" charset="-78"/>
            <a:cs typeface="Sakkal Majalla" pitchFamily="2" charset="-78"/>
          </a:endParaRPr>
        </a:p>
      </dgm:t>
    </dgm:pt>
    <dgm:pt modelId="{3A48CBA0-66AB-462B-91D4-AE07874D2A1B}" type="parTrans" cxnId="{3BAEF55A-FB1F-41F0-B905-2C52022455AC}">
      <dgm:prSet/>
      <dgm:spPr/>
      <dgm:t>
        <a:bodyPr/>
        <a:lstStyle/>
        <a:p>
          <a:endParaRPr lang="en-US"/>
        </a:p>
      </dgm:t>
    </dgm:pt>
    <dgm:pt modelId="{0D4534A5-F403-44F0-9044-0033151523BF}" type="sibTrans" cxnId="{3BAEF55A-FB1F-41F0-B905-2C52022455AC}">
      <dgm:prSet/>
      <dgm:spPr/>
      <dgm:t>
        <a:bodyPr/>
        <a:lstStyle/>
        <a:p>
          <a:endParaRPr lang="en-US"/>
        </a:p>
      </dgm:t>
    </dgm:pt>
    <dgm:pt modelId="{47A9EA47-869D-4B67-BA80-AC0885D97A06}">
      <dgm:prSet/>
      <dgm:spPr/>
      <dgm:t>
        <a:bodyPr/>
        <a:lstStyle/>
        <a:p>
          <a:pPr algn="just" rtl="1"/>
          <a:r>
            <a:rPr lang="ar-SA" dirty="0">
              <a:latin typeface="Sakkal Majalla" pitchFamily="2" charset="-78"/>
              <a:cs typeface="Sakkal Majalla" pitchFamily="2" charset="-78"/>
            </a:rPr>
            <a:t>المساعدة في إيصال الخدمات إلى الفئات المستضعفة وتلبية احتياجاتهم الخاصة وحشد الدعم المجتمعي للتخفيف عنهم </a:t>
          </a:r>
          <a:endParaRPr lang="en-US" dirty="0">
            <a:latin typeface="Sakkal Majalla" pitchFamily="2" charset="-78"/>
            <a:cs typeface="Sakkal Majalla" pitchFamily="2" charset="-78"/>
          </a:endParaRPr>
        </a:p>
      </dgm:t>
    </dgm:pt>
    <dgm:pt modelId="{831C6E4C-B1F3-4B77-BFC3-8D1ED2FDCD2E}" type="parTrans" cxnId="{34FC8A5A-8570-4A17-944B-8769D2B64435}">
      <dgm:prSet/>
      <dgm:spPr/>
      <dgm:t>
        <a:bodyPr/>
        <a:lstStyle/>
        <a:p>
          <a:endParaRPr lang="en-US"/>
        </a:p>
      </dgm:t>
    </dgm:pt>
    <dgm:pt modelId="{30B69B55-59C0-4D51-8AFC-96B163349BA8}" type="sibTrans" cxnId="{34FC8A5A-8570-4A17-944B-8769D2B64435}">
      <dgm:prSet/>
      <dgm:spPr/>
      <dgm:t>
        <a:bodyPr/>
        <a:lstStyle/>
        <a:p>
          <a:endParaRPr lang="en-US"/>
        </a:p>
      </dgm:t>
    </dgm:pt>
    <dgm:pt modelId="{2AAC0C39-F398-4B7F-B8B8-8FD46A713A86}">
      <dgm:prSet/>
      <dgm:spPr/>
      <dgm:t>
        <a:bodyPr/>
        <a:lstStyle/>
        <a:p>
          <a:r>
            <a:rPr lang="ar-SA" b="1" dirty="0">
              <a:latin typeface="Sakkal Majalla" pitchFamily="2" charset="-78"/>
              <a:cs typeface="Sakkal Majalla" pitchFamily="2" charset="-78"/>
            </a:rPr>
            <a:t>المناصرة</a:t>
          </a:r>
          <a:endParaRPr lang="en-US" b="1" dirty="0">
            <a:latin typeface="Sakkal Majalla" pitchFamily="2" charset="-78"/>
            <a:cs typeface="Sakkal Majalla" pitchFamily="2" charset="-78"/>
          </a:endParaRPr>
        </a:p>
      </dgm:t>
    </dgm:pt>
    <dgm:pt modelId="{9CD561E8-BC4B-45DC-81C7-7ACC84F5D7CF}" type="parTrans" cxnId="{65EAE49B-AC0D-41E4-80BA-1DF24BE804AD}">
      <dgm:prSet/>
      <dgm:spPr/>
      <dgm:t>
        <a:bodyPr/>
        <a:lstStyle/>
        <a:p>
          <a:endParaRPr lang="en-US"/>
        </a:p>
      </dgm:t>
    </dgm:pt>
    <dgm:pt modelId="{083772F2-6BF6-4DB5-BCD3-02C35578A216}" type="sibTrans" cxnId="{65EAE49B-AC0D-41E4-80BA-1DF24BE804AD}">
      <dgm:prSet/>
      <dgm:spPr/>
      <dgm:t>
        <a:bodyPr/>
        <a:lstStyle/>
        <a:p>
          <a:endParaRPr lang="en-US"/>
        </a:p>
      </dgm:t>
    </dgm:pt>
    <dgm:pt modelId="{F387EA77-816A-4F2A-B284-AB4AB2F56311}">
      <dgm:prSet/>
      <dgm:spPr/>
      <dgm:t>
        <a:bodyPr/>
        <a:lstStyle/>
        <a:p>
          <a:pPr algn="just" rtl="1"/>
          <a:r>
            <a:rPr lang="ar-SA" dirty="0">
              <a:latin typeface="Sakkal Majalla" pitchFamily="2" charset="-78"/>
              <a:cs typeface="Sakkal Majalla" pitchFamily="2" charset="-78"/>
            </a:rPr>
            <a:t>تيسير السبل للأشخاص المستضعفين والمتضرّرين للتعبير عن مخاوفهم وتسليط الضوء عليعم من خلال القنوات الإعلامية المتاحة والمنصات الرقمية</a:t>
          </a:r>
          <a:endParaRPr lang="en-US" dirty="0">
            <a:latin typeface="Sakkal Majalla" pitchFamily="2" charset="-78"/>
            <a:cs typeface="Sakkal Majalla" pitchFamily="2" charset="-78"/>
          </a:endParaRPr>
        </a:p>
      </dgm:t>
    </dgm:pt>
    <dgm:pt modelId="{DDB34ABB-6841-4095-9A88-5148F3385DE5}" type="parTrans" cxnId="{3DF393CB-E36D-4E62-82D6-44785E332DC1}">
      <dgm:prSet/>
      <dgm:spPr/>
      <dgm:t>
        <a:bodyPr/>
        <a:lstStyle/>
        <a:p>
          <a:endParaRPr lang="en-US"/>
        </a:p>
      </dgm:t>
    </dgm:pt>
    <dgm:pt modelId="{AF18C527-ECCA-46E6-A022-B903277B89F4}" type="sibTrans" cxnId="{3DF393CB-E36D-4E62-82D6-44785E332DC1}">
      <dgm:prSet/>
      <dgm:spPr/>
      <dgm:t>
        <a:bodyPr/>
        <a:lstStyle/>
        <a:p>
          <a:endParaRPr lang="en-US"/>
        </a:p>
      </dgm:t>
    </dgm:pt>
    <dgm:pt modelId="{C278AAA3-8B0E-43F2-BB72-2E462B5BF3E6}">
      <dgm:prSet/>
      <dgm:spPr/>
      <dgm:t>
        <a:bodyPr/>
        <a:lstStyle/>
        <a:p>
          <a:r>
            <a:rPr lang="ar-SA" b="1" dirty="0">
              <a:latin typeface="Sakkal Majalla" pitchFamily="2" charset="-78"/>
              <a:cs typeface="Sakkal Majalla" pitchFamily="2" charset="-78"/>
            </a:rPr>
            <a:t>الإدماج</a:t>
          </a:r>
          <a:endParaRPr lang="en-US" b="1" dirty="0">
            <a:latin typeface="Sakkal Majalla" pitchFamily="2" charset="-78"/>
            <a:cs typeface="Sakkal Majalla" pitchFamily="2" charset="-78"/>
          </a:endParaRPr>
        </a:p>
      </dgm:t>
    </dgm:pt>
    <dgm:pt modelId="{04A80224-8D9E-42E7-956A-89B7621A170D}" type="parTrans" cxnId="{775E57ED-F560-4FC8-B547-D8C12F2DF84B}">
      <dgm:prSet/>
      <dgm:spPr/>
      <dgm:t>
        <a:bodyPr/>
        <a:lstStyle/>
        <a:p>
          <a:endParaRPr lang="en-US"/>
        </a:p>
      </dgm:t>
    </dgm:pt>
    <dgm:pt modelId="{F8F48DFC-1AC6-4BC1-98D4-7EDDBC5D11D3}" type="sibTrans" cxnId="{775E57ED-F560-4FC8-B547-D8C12F2DF84B}">
      <dgm:prSet/>
      <dgm:spPr/>
      <dgm:t>
        <a:bodyPr/>
        <a:lstStyle/>
        <a:p>
          <a:endParaRPr lang="en-US"/>
        </a:p>
      </dgm:t>
    </dgm:pt>
    <dgm:pt modelId="{17131C12-5043-4145-868C-800306EB730B}">
      <dgm:prSet/>
      <dgm:spPr/>
      <dgm:t>
        <a:bodyPr/>
        <a:lstStyle/>
        <a:p>
          <a:pPr algn="just" rtl="1"/>
          <a:r>
            <a:rPr lang="ar-SA" dirty="0">
              <a:latin typeface="Sakkal Majalla" pitchFamily="2" charset="-78"/>
              <a:cs typeface="Sakkal Majalla" pitchFamily="2" charset="-78"/>
            </a:rPr>
            <a:t>تشجيع المتابعين والمتطوعين على مساعدة الفئات المستضعفة والتعاطف مع احتياجاتهم، وتشجيع السلطات المحلية </a:t>
          </a:r>
          <a:r>
            <a:rPr lang="ar-SA">
              <a:latin typeface="Sakkal Majalla" pitchFamily="2" charset="-78"/>
              <a:cs typeface="Sakkal Majalla" pitchFamily="2" charset="-78"/>
            </a:rPr>
            <a:t>على إدماجهم </a:t>
          </a:r>
          <a:r>
            <a:rPr lang="ar-SA" dirty="0">
              <a:latin typeface="Sakkal Majalla" pitchFamily="2" charset="-78"/>
              <a:cs typeface="Sakkal Majalla" pitchFamily="2" charset="-78"/>
            </a:rPr>
            <a:t>في خطط الاستجابة</a:t>
          </a:r>
          <a:endParaRPr lang="en-US" dirty="0">
            <a:latin typeface="Sakkal Majalla" pitchFamily="2" charset="-78"/>
            <a:cs typeface="Sakkal Majalla" pitchFamily="2" charset="-78"/>
          </a:endParaRPr>
        </a:p>
      </dgm:t>
    </dgm:pt>
    <dgm:pt modelId="{0D654A1E-4FB2-4591-A5EF-9A27400D431F}" type="parTrans" cxnId="{690FE274-A3AD-4E2F-B247-18061AFEE81E}">
      <dgm:prSet/>
      <dgm:spPr/>
      <dgm:t>
        <a:bodyPr/>
        <a:lstStyle/>
        <a:p>
          <a:endParaRPr lang="en-US"/>
        </a:p>
      </dgm:t>
    </dgm:pt>
    <dgm:pt modelId="{678BECDD-698E-4875-A0FF-065EFAD4D106}" type="sibTrans" cxnId="{690FE274-A3AD-4E2F-B247-18061AFEE81E}">
      <dgm:prSet/>
      <dgm:spPr/>
      <dgm:t>
        <a:bodyPr/>
        <a:lstStyle/>
        <a:p>
          <a:endParaRPr lang="en-US"/>
        </a:p>
      </dgm:t>
    </dgm:pt>
    <dgm:pt modelId="{5157386C-85BC-48C4-9B18-B96C6CF631A9}">
      <dgm:prSet/>
      <dgm:spPr/>
      <dgm:t>
        <a:bodyPr/>
        <a:lstStyle/>
        <a:p>
          <a:r>
            <a:rPr lang="ar-SA" b="1" dirty="0">
              <a:latin typeface="Sakkal Majalla" pitchFamily="2" charset="-78"/>
              <a:cs typeface="Sakkal Majalla" pitchFamily="2" charset="-78"/>
            </a:rPr>
            <a:t>محاربة الخوف</a:t>
          </a:r>
          <a:endParaRPr lang="en-US" b="1" dirty="0">
            <a:latin typeface="Sakkal Majalla" pitchFamily="2" charset="-78"/>
            <a:cs typeface="Sakkal Majalla" pitchFamily="2" charset="-78"/>
          </a:endParaRPr>
        </a:p>
      </dgm:t>
    </dgm:pt>
    <dgm:pt modelId="{AC0AAC6B-9C5E-4C1C-97B2-A3D3171F9BF8}" type="parTrans" cxnId="{ECF4DE12-51A0-4ECB-942E-3563E0CB97BC}">
      <dgm:prSet/>
      <dgm:spPr/>
      <dgm:t>
        <a:bodyPr/>
        <a:lstStyle/>
        <a:p>
          <a:pPr rtl="1"/>
          <a:endParaRPr lang="ar-LB"/>
        </a:p>
      </dgm:t>
    </dgm:pt>
    <dgm:pt modelId="{C8A1CB75-1655-4707-A286-4468B685FF8E}" type="sibTrans" cxnId="{ECF4DE12-51A0-4ECB-942E-3563E0CB97BC}">
      <dgm:prSet/>
      <dgm:spPr/>
      <dgm:t>
        <a:bodyPr/>
        <a:lstStyle/>
        <a:p>
          <a:pPr rtl="1"/>
          <a:endParaRPr lang="ar-LB"/>
        </a:p>
      </dgm:t>
    </dgm:pt>
    <dgm:pt modelId="{370CA439-3E80-457D-A94C-AFD58641C9F1}">
      <dgm:prSet/>
      <dgm:spPr/>
      <dgm:t>
        <a:bodyPr/>
        <a:lstStyle/>
        <a:p>
          <a:pPr algn="just" rtl="1"/>
          <a:r>
            <a:rPr lang="ar-SA" b="0" dirty="0">
              <a:latin typeface="Sakkal Majalla" pitchFamily="2" charset="-78"/>
              <a:cs typeface="Sakkal Majalla" pitchFamily="2" charset="-78"/>
            </a:rPr>
            <a:t>تعزيز الصحة النفسية واالتحلّي بالإيجابية والأمل</a:t>
          </a:r>
          <a:endParaRPr lang="en-US" b="0" dirty="0">
            <a:latin typeface="Sakkal Majalla" pitchFamily="2" charset="-78"/>
            <a:cs typeface="Sakkal Majalla" pitchFamily="2" charset="-78"/>
          </a:endParaRPr>
        </a:p>
      </dgm:t>
    </dgm:pt>
    <dgm:pt modelId="{5B01D927-5204-4DB9-B21D-4DC0597CE4AF}" type="parTrans" cxnId="{9E77DDFB-5169-4665-8D8A-F4507D481304}">
      <dgm:prSet/>
      <dgm:spPr/>
      <dgm:t>
        <a:bodyPr/>
        <a:lstStyle/>
        <a:p>
          <a:pPr rtl="1"/>
          <a:endParaRPr lang="ar-LB"/>
        </a:p>
      </dgm:t>
    </dgm:pt>
    <dgm:pt modelId="{F4600C51-A346-45B3-B444-D62354238841}" type="sibTrans" cxnId="{9E77DDFB-5169-4665-8D8A-F4507D481304}">
      <dgm:prSet/>
      <dgm:spPr/>
      <dgm:t>
        <a:bodyPr/>
        <a:lstStyle/>
        <a:p>
          <a:pPr rtl="1"/>
          <a:endParaRPr lang="ar-LB"/>
        </a:p>
      </dgm:t>
    </dgm:pt>
    <dgm:pt modelId="{5316F5E1-5F39-47D0-AA32-05C583AED9F1}" type="pres">
      <dgm:prSet presAssocID="{53212ABD-7975-43F1-BDEF-7EF7E130601A}" presName="Name0" presStyleCnt="0">
        <dgm:presLayoutVars>
          <dgm:dir/>
          <dgm:animLvl val="lvl"/>
          <dgm:resizeHandles val="exact"/>
        </dgm:presLayoutVars>
      </dgm:prSet>
      <dgm:spPr/>
    </dgm:pt>
    <dgm:pt modelId="{63C64E3D-F2F2-4546-A21A-9B675A16C8F6}" type="pres">
      <dgm:prSet presAssocID="{C278AAA3-8B0E-43F2-BB72-2E462B5BF3E6}" presName="boxAndChildren" presStyleCnt="0"/>
      <dgm:spPr/>
    </dgm:pt>
    <dgm:pt modelId="{3DBADCE0-4A3E-4474-B65C-CCBC5D4D2121}" type="pres">
      <dgm:prSet presAssocID="{C278AAA3-8B0E-43F2-BB72-2E462B5BF3E6}" presName="parentTextBox" presStyleLbl="alignNode1" presStyleIdx="0" presStyleCnt="7"/>
      <dgm:spPr/>
    </dgm:pt>
    <dgm:pt modelId="{CF7401F3-AE9B-45E6-B401-F6C59AE23D08}" type="pres">
      <dgm:prSet presAssocID="{C278AAA3-8B0E-43F2-BB72-2E462B5BF3E6}" presName="descendantBox" presStyleLbl="bgAccFollowNode1" presStyleIdx="0" presStyleCnt="7"/>
      <dgm:spPr/>
    </dgm:pt>
    <dgm:pt modelId="{E0168C71-BAC9-4025-A87A-FB8B047FC8C2}" type="pres">
      <dgm:prSet presAssocID="{083772F2-6BF6-4DB5-BCD3-02C35578A216}" presName="sp" presStyleCnt="0"/>
      <dgm:spPr/>
    </dgm:pt>
    <dgm:pt modelId="{3DE848B4-0672-4D16-AD1C-2237E8070473}" type="pres">
      <dgm:prSet presAssocID="{2AAC0C39-F398-4B7F-B8B8-8FD46A713A86}" presName="arrowAndChildren" presStyleCnt="0"/>
      <dgm:spPr/>
    </dgm:pt>
    <dgm:pt modelId="{2F2ED5FE-6548-4F2D-923D-C137843A4535}" type="pres">
      <dgm:prSet presAssocID="{2AAC0C39-F398-4B7F-B8B8-8FD46A713A86}" presName="parentTextArrow" presStyleLbl="node1" presStyleIdx="0" presStyleCnt="0"/>
      <dgm:spPr/>
    </dgm:pt>
    <dgm:pt modelId="{B002B7B6-0527-4C99-84EC-536E33E4AD23}" type="pres">
      <dgm:prSet presAssocID="{2AAC0C39-F398-4B7F-B8B8-8FD46A713A86}" presName="arrow" presStyleLbl="alignNode1" presStyleIdx="1" presStyleCnt="7"/>
      <dgm:spPr/>
    </dgm:pt>
    <dgm:pt modelId="{230A4018-0908-44BE-B59A-EC2AEEFB8565}" type="pres">
      <dgm:prSet presAssocID="{2AAC0C39-F398-4B7F-B8B8-8FD46A713A86}" presName="descendantArrow" presStyleLbl="bgAccFollowNode1" presStyleIdx="1" presStyleCnt="7"/>
      <dgm:spPr/>
    </dgm:pt>
    <dgm:pt modelId="{DBFAE6F2-F41A-4012-AAD7-DDE19C9A8B5F}" type="pres">
      <dgm:prSet presAssocID="{C8A1CB75-1655-4707-A286-4468B685FF8E}" presName="sp" presStyleCnt="0"/>
      <dgm:spPr/>
    </dgm:pt>
    <dgm:pt modelId="{FB318838-6D1F-4082-B685-583BA5BC5AF0}" type="pres">
      <dgm:prSet presAssocID="{5157386C-85BC-48C4-9B18-B96C6CF631A9}" presName="arrowAndChildren" presStyleCnt="0"/>
      <dgm:spPr/>
    </dgm:pt>
    <dgm:pt modelId="{37ABDBA1-FE69-4238-B831-71F9C1CB9E58}" type="pres">
      <dgm:prSet presAssocID="{5157386C-85BC-48C4-9B18-B96C6CF631A9}" presName="parentTextArrow" presStyleLbl="node1" presStyleIdx="0" presStyleCnt="0"/>
      <dgm:spPr/>
    </dgm:pt>
    <dgm:pt modelId="{64974BD3-8700-48D3-A19D-41F5A3AD659F}" type="pres">
      <dgm:prSet presAssocID="{5157386C-85BC-48C4-9B18-B96C6CF631A9}" presName="arrow" presStyleLbl="alignNode1" presStyleIdx="2" presStyleCnt="7"/>
      <dgm:spPr/>
    </dgm:pt>
    <dgm:pt modelId="{C59131D6-E05A-4301-BE9B-0CF8ECF3C9F9}" type="pres">
      <dgm:prSet presAssocID="{5157386C-85BC-48C4-9B18-B96C6CF631A9}" presName="descendantArrow" presStyleLbl="bgAccFollowNode1" presStyleIdx="2" presStyleCnt="7"/>
      <dgm:spPr/>
    </dgm:pt>
    <dgm:pt modelId="{32477A38-5824-4164-A745-BEA708A95F38}" type="pres">
      <dgm:prSet presAssocID="{0D4534A5-F403-44F0-9044-0033151523BF}" presName="sp" presStyleCnt="0"/>
      <dgm:spPr/>
    </dgm:pt>
    <dgm:pt modelId="{ED63EE21-C0BD-4707-B35A-CB3AED7E9E35}" type="pres">
      <dgm:prSet presAssocID="{7DAACF16-E215-4E28-8B73-A66C9D47A34C}" presName="arrowAndChildren" presStyleCnt="0"/>
      <dgm:spPr/>
    </dgm:pt>
    <dgm:pt modelId="{DC9027D1-414F-42F2-8228-EEACD9AF3050}" type="pres">
      <dgm:prSet presAssocID="{7DAACF16-E215-4E28-8B73-A66C9D47A34C}" presName="parentTextArrow" presStyleLbl="node1" presStyleIdx="0" presStyleCnt="0"/>
      <dgm:spPr/>
    </dgm:pt>
    <dgm:pt modelId="{8CC0F1E7-13C8-40CE-A6F8-0967FBDD2822}" type="pres">
      <dgm:prSet presAssocID="{7DAACF16-E215-4E28-8B73-A66C9D47A34C}" presName="arrow" presStyleLbl="alignNode1" presStyleIdx="3" presStyleCnt="7"/>
      <dgm:spPr/>
    </dgm:pt>
    <dgm:pt modelId="{DB92AEC4-6CFF-41AC-B15F-D591A1021DD4}" type="pres">
      <dgm:prSet presAssocID="{7DAACF16-E215-4E28-8B73-A66C9D47A34C}" presName="descendantArrow" presStyleLbl="bgAccFollowNode1" presStyleIdx="3" presStyleCnt="7"/>
      <dgm:spPr/>
    </dgm:pt>
    <dgm:pt modelId="{7514F214-FB28-4E93-BDC6-80E5C9E5465B}" type="pres">
      <dgm:prSet presAssocID="{816FD9AC-92A1-41E1-877B-7ED9AA4E8239}" presName="sp" presStyleCnt="0"/>
      <dgm:spPr/>
    </dgm:pt>
    <dgm:pt modelId="{7C506062-E3AA-4959-84BE-C5F31B5132E8}" type="pres">
      <dgm:prSet presAssocID="{18BA2DEF-69E6-45D6-9732-FC434FFD66C8}" presName="arrowAndChildren" presStyleCnt="0"/>
      <dgm:spPr/>
    </dgm:pt>
    <dgm:pt modelId="{AF53448A-B9CB-4944-AC81-CBDFDA8D508A}" type="pres">
      <dgm:prSet presAssocID="{18BA2DEF-69E6-45D6-9732-FC434FFD66C8}" presName="parentTextArrow" presStyleLbl="node1" presStyleIdx="0" presStyleCnt="0"/>
      <dgm:spPr/>
    </dgm:pt>
    <dgm:pt modelId="{8FFF652F-DBF8-4AD1-8D4D-1A4E0CB799DF}" type="pres">
      <dgm:prSet presAssocID="{18BA2DEF-69E6-45D6-9732-FC434FFD66C8}" presName="arrow" presStyleLbl="alignNode1" presStyleIdx="4" presStyleCnt="7"/>
      <dgm:spPr/>
    </dgm:pt>
    <dgm:pt modelId="{543FEF05-D774-46EF-A298-1824148FA6B5}" type="pres">
      <dgm:prSet presAssocID="{18BA2DEF-69E6-45D6-9732-FC434FFD66C8}" presName="descendantArrow" presStyleLbl="bgAccFollowNode1" presStyleIdx="4" presStyleCnt="7"/>
      <dgm:spPr/>
    </dgm:pt>
    <dgm:pt modelId="{6120774E-5786-4306-A3D4-56623424A83C}" type="pres">
      <dgm:prSet presAssocID="{709DB42A-FB90-49AC-9741-7028694FDABB}" presName="sp" presStyleCnt="0"/>
      <dgm:spPr/>
    </dgm:pt>
    <dgm:pt modelId="{5A553990-1B53-430F-929E-E76A8C90D9B9}" type="pres">
      <dgm:prSet presAssocID="{DACCEBF7-C7FF-4A1D-9FD5-91F47BF607EB}" presName="arrowAndChildren" presStyleCnt="0"/>
      <dgm:spPr/>
    </dgm:pt>
    <dgm:pt modelId="{8F94D614-E76D-4EB7-A737-658862CF7376}" type="pres">
      <dgm:prSet presAssocID="{DACCEBF7-C7FF-4A1D-9FD5-91F47BF607EB}" presName="parentTextArrow" presStyleLbl="node1" presStyleIdx="0" presStyleCnt="0"/>
      <dgm:spPr/>
    </dgm:pt>
    <dgm:pt modelId="{01232FCB-413F-41CB-881B-8E4BEB4B7636}" type="pres">
      <dgm:prSet presAssocID="{DACCEBF7-C7FF-4A1D-9FD5-91F47BF607EB}" presName="arrow" presStyleLbl="alignNode1" presStyleIdx="5" presStyleCnt="7"/>
      <dgm:spPr/>
    </dgm:pt>
    <dgm:pt modelId="{2F02D0AA-4F59-48B6-92EA-99AF1CDB3C21}" type="pres">
      <dgm:prSet presAssocID="{DACCEBF7-C7FF-4A1D-9FD5-91F47BF607EB}" presName="descendantArrow" presStyleLbl="bgAccFollowNode1" presStyleIdx="5" presStyleCnt="7"/>
      <dgm:spPr/>
    </dgm:pt>
    <dgm:pt modelId="{CA1D09FC-70A4-45E9-BB57-8F102E329A7F}" type="pres">
      <dgm:prSet presAssocID="{A9F47BD8-C1F1-4916-9519-C0EF729D2700}" presName="sp" presStyleCnt="0"/>
      <dgm:spPr/>
    </dgm:pt>
    <dgm:pt modelId="{FA2F4B48-4000-4F1C-8F6B-0BE622F69083}" type="pres">
      <dgm:prSet presAssocID="{AC8FAE60-EC79-40A2-AE70-23C2AB59AD99}" presName="arrowAndChildren" presStyleCnt="0"/>
      <dgm:spPr/>
    </dgm:pt>
    <dgm:pt modelId="{9AF916FA-2826-49B5-A6BC-24AB224D3E47}" type="pres">
      <dgm:prSet presAssocID="{AC8FAE60-EC79-40A2-AE70-23C2AB59AD99}" presName="parentTextArrow" presStyleLbl="node1" presStyleIdx="0" presStyleCnt="0"/>
      <dgm:spPr/>
    </dgm:pt>
    <dgm:pt modelId="{4958B18F-95E8-4585-9784-F954D49FE921}" type="pres">
      <dgm:prSet presAssocID="{AC8FAE60-EC79-40A2-AE70-23C2AB59AD99}" presName="arrow" presStyleLbl="alignNode1" presStyleIdx="6" presStyleCnt="7"/>
      <dgm:spPr/>
    </dgm:pt>
    <dgm:pt modelId="{FE563494-A899-418F-BC07-D9B354530918}" type="pres">
      <dgm:prSet presAssocID="{AC8FAE60-EC79-40A2-AE70-23C2AB59AD99}" presName="descendantArrow" presStyleLbl="bgAccFollowNode1" presStyleIdx="6" presStyleCnt="7"/>
      <dgm:spPr/>
    </dgm:pt>
  </dgm:ptLst>
  <dgm:cxnLst>
    <dgm:cxn modelId="{8077D500-340C-46DB-A727-59F221871C1E}" type="presOf" srcId="{DACCEBF7-C7FF-4A1D-9FD5-91F47BF607EB}" destId="{8F94D614-E76D-4EB7-A737-658862CF7376}" srcOrd="0" destOrd="0" presId="urn:microsoft.com/office/officeart/2016/7/layout/VerticalDownArrowProcess"/>
    <dgm:cxn modelId="{DD0A8C11-FF4E-4FEB-8E71-F92D3AEBF6DC}" srcId="{53212ABD-7975-43F1-BDEF-7EF7E130601A}" destId="{AC8FAE60-EC79-40A2-AE70-23C2AB59AD99}" srcOrd="0" destOrd="0" parTransId="{496710AC-3726-4378-BA41-C40F8B0BA155}" sibTransId="{A9F47BD8-C1F1-4916-9519-C0EF729D2700}"/>
    <dgm:cxn modelId="{ECF4DE12-51A0-4ECB-942E-3563E0CB97BC}" srcId="{53212ABD-7975-43F1-BDEF-7EF7E130601A}" destId="{5157386C-85BC-48C4-9B18-B96C6CF631A9}" srcOrd="4" destOrd="0" parTransId="{AC0AAC6B-9C5E-4C1C-97B2-A3D3171F9BF8}" sibTransId="{C8A1CB75-1655-4707-A286-4468B685FF8E}"/>
    <dgm:cxn modelId="{C8A48015-8DA4-424C-8A61-89E52C7EC74A}" srcId="{18BA2DEF-69E6-45D6-9732-FC434FFD66C8}" destId="{2B750952-222E-46D6-A478-95119BF63B37}" srcOrd="0" destOrd="0" parTransId="{E56A0F33-6C2F-4C65-A94D-DC5750FE73CD}" sibTransId="{6529E92C-6AC2-4865-9F34-B9243ADCFACA}"/>
    <dgm:cxn modelId="{44BEDB18-F38A-4608-942C-290C0A2AEADA}" type="presOf" srcId="{8F07329E-E8FA-4FA3-AF2C-116BBDD311F6}" destId="{FE563494-A899-418F-BC07-D9B354530918}" srcOrd="0" destOrd="0" presId="urn:microsoft.com/office/officeart/2016/7/layout/VerticalDownArrowProcess"/>
    <dgm:cxn modelId="{7023441A-E17D-42A3-A649-9EBE70D206DD}" srcId="{53212ABD-7975-43F1-BDEF-7EF7E130601A}" destId="{18BA2DEF-69E6-45D6-9732-FC434FFD66C8}" srcOrd="2" destOrd="0" parTransId="{E93CAE17-842E-43EC-9E27-CFC731047771}" sibTransId="{816FD9AC-92A1-41E1-877B-7ED9AA4E8239}"/>
    <dgm:cxn modelId="{A4BEB336-7820-4F1B-AE0A-E92E7FE1DCD2}" type="presOf" srcId="{5157386C-85BC-48C4-9B18-B96C6CF631A9}" destId="{37ABDBA1-FE69-4238-B831-71F9C1CB9E58}" srcOrd="0" destOrd="0" presId="urn:microsoft.com/office/officeart/2016/7/layout/VerticalDownArrowProcess"/>
    <dgm:cxn modelId="{4E6DF538-F742-4598-A76C-2EA708056114}" type="presOf" srcId="{AC8FAE60-EC79-40A2-AE70-23C2AB59AD99}" destId="{4958B18F-95E8-4585-9784-F954D49FE921}" srcOrd="1" destOrd="0" presId="urn:microsoft.com/office/officeart/2016/7/layout/VerticalDownArrowProcess"/>
    <dgm:cxn modelId="{857D763C-FFA7-41D2-81C9-310A8573633C}" type="presOf" srcId="{C278AAA3-8B0E-43F2-BB72-2E462B5BF3E6}" destId="{3DBADCE0-4A3E-4474-B65C-CCBC5D4D2121}" srcOrd="0" destOrd="0" presId="urn:microsoft.com/office/officeart/2016/7/layout/VerticalDownArrowProcess"/>
    <dgm:cxn modelId="{2F09B043-8979-4670-96FC-E3369A72475C}" type="presOf" srcId="{F387EA77-816A-4F2A-B284-AB4AB2F56311}" destId="{230A4018-0908-44BE-B59A-EC2AEEFB8565}" srcOrd="0" destOrd="0" presId="urn:microsoft.com/office/officeart/2016/7/layout/VerticalDownArrowProcess"/>
    <dgm:cxn modelId="{4A98F948-0227-4E36-AC8C-2CBFF17DFA15}" type="presOf" srcId="{17131C12-5043-4145-868C-800306EB730B}" destId="{CF7401F3-AE9B-45E6-B401-F6C59AE23D08}" srcOrd="0" destOrd="0" presId="urn:microsoft.com/office/officeart/2016/7/layout/VerticalDownArrowProcess"/>
    <dgm:cxn modelId="{34FC8A5A-8570-4A17-944B-8769D2B64435}" srcId="{7DAACF16-E215-4E28-8B73-A66C9D47A34C}" destId="{47A9EA47-869D-4B67-BA80-AC0885D97A06}" srcOrd="0" destOrd="0" parTransId="{831C6E4C-B1F3-4B77-BFC3-8D1ED2FDCD2E}" sibTransId="{30B69B55-59C0-4D51-8AFC-96B163349BA8}"/>
    <dgm:cxn modelId="{3BAEF55A-FB1F-41F0-B905-2C52022455AC}" srcId="{53212ABD-7975-43F1-BDEF-7EF7E130601A}" destId="{7DAACF16-E215-4E28-8B73-A66C9D47A34C}" srcOrd="3" destOrd="0" parTransId="{3A48CBA0-66AB-462B-91D4-AE07874D2A1B}" sibTransId="{0D4534A5-F403-44F0-9044-0033151523BF}"/>
    <dgm:cxn modelId="{545C995E-5ACF-4796-939B-9BA026DED096}" type="presOf" srcId="{47A9EA47-869D-4B67-BA80-AC0885D97A06}" destId="{DB92AEC4-6CFF-41AC-B15F-D591A1021DD4}" srcOrd="0" destOrd="0" presId="urn:microsoft.com/office/officeart/2016/7/layout/VerticalDownArrowProcess"/>
    <dgm:cxn modelId="{45A6F36D-D47D-420A-8E1C-ECA424A3F47B}" type="presOf" srcId="{7DAACF16-E215-4E28-8B73-A66C9D47A34C}" destId="{DC9027D1-414F-42F2-8228-EEACD9AF3050}" srcOrd="0" destOrd="0" presId="urn:microsoft.com/office/officeart/2016/7/layout/VerticalDownArrowProcess"/>
    <dgm:cxn modelId="{690FE274-A3AD-4E2F-B247-18061AFEE81E}" srcId="{C278AAA3-8B0E-43F2-BB72-2E462B5BF3E6}" destId="{17131C12-5043-4145-868C-800306EB730B}" srcOrd="0" destOrd="0" parTransId="{0D654A1E-4FB2-4591-A5EF-9A27400D431F}" sibTransId="{678BECDD-698E-4875-A0FF-065EFAD4D106}"/>
    <dgm:cxn modelId="{8CE37875-8643-40DE-8101-B8CC32C2EA7D}" type="presOf" srcId="{2AAC0C39-F398-4B7F-B8B8-8FD46A713A86}" destId="{B002B7B6-0527-4C99-84EC-536E33E4AD23}" srcOrd="1" destOrd="0" presId="urn:microsoft.com/office/officeart/2016/7/layout/VerticalDownArrowProcess"/>
    <dgm:cxn modelId="{70163D83-D82C-44A6-936C-63098A1CC557}" srcId="{DACCEBF7-C7FF-4A1D-9FD5-91F47BF607EB}" destId="{02CE2209-412C-4306-8CB7-D919A2E642A3}" srcOrd="0" destOrd="0" parTransId="{F36EF892-A9F5-4B2D-9784-86A9DB51352D}" sibTransId="{BE347BD1-FF36-4AF4-9E5D-913D81D7941E}"/>
    <dgm:cxn modelId="{BA12C08B-FAE1-47CD-866C-5B37081E1330}" type="presOf" srcId="{18BA2DEF-69E6-45D6-9732-FC434FFD66C8}" destId="{AF53448A-B9CB-4944-AC81-CBDFDA8D508A}" srcOrd="0" destOrd="0" presId="urn:microsoft.com/office/officeart/2016/7/layout/VerticalDownArrowProcess"/>
    <dgm:cxn modelId="{F05D6F8E-E849-453A-941A-ABA6AAEEE922}" srcId="{53212ABD-7975-43F1-BDEF-7EF7E130601A}" destId="{DACCEBF7-C7FF-4A1D-9FD5-91F47BF607EB}" srcOrd="1" destOrd="0" parTransId="{C45CF6A4-26DB-4880-ADFD-11E63E1F32E2}" sibTransId="{709DB42A-FB90-49AC-9741-7028694FDABB}"/>
    <dgm:cxn modelId="{52E3B590-3D23-4F71-9350-87F528589F27}" srcId="{AC8FAE60-EC79-40A2-AE70-23C2AB59AD99}" destId="{8F07329E-E8FA-4FA3-AF2C-116BBDD311F6}" srcOrd="0" destOrd="0" parTransId="{33D64279-ABD8-4BA0-AD9F-E4E2BD019B3C}" sibTransId="{0F977AB9-0F21-4FE1-819A-478F4140BB41}"/>
    <dgm:cxn modelId="{E110EA96-16D7-4480-9F60-F7AA1DC44E7E}" type="presOf" srcId="{2AAC0C39-F398-4B7F-B8B8-8FD46A713A86}" destId="{2F2ED5FE-6548-4F2D-923D-C137843A4535}" srcOrd="0" destOrd="0" presId="urn:microsoft.com/office/officeart/2016/7/layout/VerticalDownArrowProcess"/>
    <dgm:cxn modelId="{65EAE49B-AC0D-41E4-80BA-1DF24BE804AD}" srcId="{53212ABD-7975-43F1-BDEF-7EF7E130601A}" destId="{2AAC0C39-F398-4B7F-B8B8-8FD46A713A86}" srcOrd="5" destOrd="0" parTransId="{9CD561E8-BC4B-45DC-81C7-7ACC84F5D7CF}" sibTransId="{083772F2-6BF6-4DB5-BCD3-02C35578A216}"/>
    <dgm:cxn modelId="{ED00C69E-55DC-4A45-97A9-DBA56F4397BD}" type="presOf" srcId="{53212ABD-7975-43F1-BDEF-7EF7E130601A}" destId="{5316F5E1-5F39-47D0-AA32-05C583AED9F1}" srcOrd="0" destOrd="0" presId="urn:microsoft.com/office/officeart/2016/7/layout/VerticalDownArrowProcess"/>
    <dgm:cxn modelId="{3B672A9F-BAD3-444A-A34D-96B1C4F4817C}" type="presOf" srcId="{5157386C-85BC-48C4-9B18-B96C6CF631A9}" destId="{64974BD3-8700-48D3-A19D-41F5A3AD659F}" srcOrd="1" destOrd="0" presId="urn:microsoft.com/office/officeart/2016/7/layout/VerticalDownArrowProcess"/>
    <dgm:cxn modelId="{145AC8B6-DE36-4EB6-B0D1-E4CEB0F54AC4}" type="presOf" srcId="{DACCEBF7-C7FF-4A1D-9FD5-91F47BF607EB}" destId="{01232FCB-413F-41CB-881B-8E4BEB4B7636}" srcOrd="1" destOrd="0" presId="urn:microsoft.com/office/officeart/2016/7/layout/VerticalDownArrowProcess"/>
    <dgm:cxn modelId="{F586D3BB-3011-4AEE-82A6-AB5396C77A88}" type="presOf" srcId="{2B750952-222E-46D6-A478-95119BF63B37}" destId="{543FEF05-D774-46EF-A298-1824148FA6B5}" srcOrd="0" destOrd="0" presId="urn:microsoft.com/office/officeart/2016/7/layout/VerticalDownArrowProcess"/>
    <dgm:cxn modelId="{F6A54CC3-055F-403E-A4BE-13296E3AF62F}" type="presOf" srcId="{AC8FAE60-EC79-40A2-AE70-23C2AB59AD99}" destId="{9AF916FA-2826-49B5-A6BC-24AB224D3E47}" srcOrd="0" destOrd="0" presId="urn:microsoft.com/office/officeart/2016/7/layout/VerticalDownArrowProcess"/>
    <dgm:cxn modelId="{C998A6C9-2E98-456E-8BE9-7A44971D9753}" type="presOf" srcId="{7DAACF16-E215-4E28-8B73-A66C9D47A34C}" destId="{8CC0F1E7-13C8-40CE-A6F8-0967FBDD2822}" srcOrd="1" destOrd="0" presId="urn:microsoft.com/office/officeart/2016/7/layout/VerticalDownArrowProcess"/>
    <dgm:cxn modelId="{3DF393CB-E36D-4E62-82D6-44785E332DC1}" srcId="{2AAC0C39-F398-4B7F-B8B8-8FD46A713A86}" destId="{F387EA77-816A-4F2A-B284-AB4AB2F56311}" srcOrd="0" destOrd="0" parTransId="{DDB34ABB-6841-4095-9A88-5148F3385DE5}" sibTransId="{AF18C527-ECCA-46E6-A022-B903277B89F4}"/>
    <dgm:cxn modelId="{842D20DE-583D-42F5-AF93-75AAD7423570}" type="presOf" srcId="{370CA439-3E80-457D-A94C-AFD58641C9F1}" destId="{C59131D6-E05A-4301-BE9B-0CF8ECF3C9F9}" srcOrd="0" destOrd="0" presId="urn:microsoft.com/office/officeart/2016/7/layout/VerticalDownArrowProcess"/>
    <dgm:cxn modelId="{775E57ED-F560-4FC8-B547-D8C12F2DF84B}" srcId="{53212ABD-7975-43F1-BDEF-7EF7E130601A}" destId="{C278AAA3-8B0E-43F2-BB72-2E462B5BF3E6}" srcOrd="6" destOrd="0" parTransId="{04A80224-8D9E-42E7-956A-89B7621A170D}" sibTransId="{F8F48DFC-1AC6-4BC1-98D4-7EDDBC5D11D3}"/>
    <dgm:cxn modelId="{2182DFF0-F13A-459F-B382-F519DD000464}" type="presOf" srcId="{02CE2209-412C-4306-8CB7-D919A2E642A3}" destId="{2F02D0AA-4F59-48B6-92EA-99AF1CDB3C21}" srcOrd="0" destOrd="0" presId="urn:microsoft.com/office/officeart/2016/7/layout/VerticalDownArrowProcess"/>
    <dgm:cxn modelId="{9E77DDFB-5169-4665-8D8A-F4507D481304}" srcId="{5157386C-85BC-48C4-9B18-B96C6CF631A9}" destId="{370CA439-3E80-457D-A94C-AFD58641C9F1}" srcOrd="0" destOrd="0" parTransId="{5B01D927-5204-4DB9-B21D-4DC0597CE4AF}" sibTransId="{F4600C51-A346-45B3-B444-D62354238841}"/>
    <dgm:cxn modelId="{27DF9CFC-AE07-48A5-874D-53F30C079DE9}" type="presOf" srcId="{18BA2DEF-69E6-45D6-9732-FC434FFD66C8}" destId="{8FFF652F-DBF8-4AD1-8D4D-1A4E0CB799DF}" srcOrd="1" destOrd="0" presId="urn:microsoft.com/office/officeart/2016/7/layout/VerticalDownArrowProcess"/>
    <dgm:cxn modelId="{8531B58A-7ADA-49C7-9A50-72F2788AE706}" type="presParOf" srcId="{5316F5E1-5F39-47D0-AA32-05C583AED9F1}" destId="{63C64E3D-F2F2-4546-A21A-9B675A16C8F6}" srcOrd="0" destOrd="0" presId="urn:microsoft.com/office/officeart/2016/7/layout/VerticalDownArrowProcess"/>
    <dgm:cxn modelId="{D5539CF6-D8A0-4D62-B68F-18B167DB13C3}" type="presParOf" srcId="{63C64E3D-F2F2-4546-A21A-9B675A16C8F6}" destId="{3DBADCE0-4A3E-4474-B65C-CCBC5D4D2121}" srcOrd="0" destOrd="0" presId="urn:microsoft.com/office/officeart/2016/7/layout/VerticalDownArrowProcess"/>
    <dgm:cxn modelId="{7DA22F90-FDC2-4EBF-9196-C8EEA7CB0E64}" type="presParOf" srcId="{63C64E3D-F2F2-4546-A21A-9B675A16C8F6}" destId="{CF7401F3-AE9B-45E6-B401-F6C59AE23D08}" srcOrd="1" destOrd="0" presId="urn:microsoft.com/office/officeart/2016/7/layout/VerticalDownArrowProcess"/>
    <dgm:cxn modelId="{C33F3715-17B7-4FD2-A5E1-E7E06625787C}" type="presParOf" srcId="{5316F5E1-5F39-47D0-AA32-05C583AED9F1}" destId="{E0168C71-BAC9-4025-A87A-FB8B047FC8C2}" srcOrd="1" destOrd="0" presId="urn:microsoft.com/office/officeart/2016/7/layout/VerticalDownArrowProcess"/>
    <dgm:cxn modelId="{F9A9ABB7-BEAF-4390-ADB0-BD28A1CAF787}" type="presParOf" srcId="{5316F5E1-5F39-47D0-AA32-05C583AED9F1}" destId="{3DE848B4-0672-4D16-AD1C-2237E8070473}" srcOrd="2" destOrd="0" presId="urn:microsoft.com/office/officeart/2016/7/layout/VerticalDownArrowProcess"/>
    <dgm:cxn modelId="{C8998058-E5E7-4593-A1F2-2BDB13C6BED4}" type="presParOf" srcId="{3DE848B4-0672-4D16-AD1C-2237E8070473}" destId="{2F2ED5FE-6548-4F2D-923D-C137843A4535}" srcOrd="0" destOrd="0" presId="urn:microsoft.com/office/officeart/2016/7/layout/VerticalDownArrowProcess"/>
    <dgm:cxn modelId="{9FA5B098-FEB0-4BB0-88CA-0B2234AD5B68}" type="presParOf" srcId="{3DE848B4-0672-4D16-AD1C-2237E8070473}" destId="{B002B7B6-0527-4C99-84EC-536E33E4AD23}" srcOrd="1" destOrd="0" presId="urn:microsoft.com/office/officeart/2016/7/layout/VerticalDownArrowProcess"/>
    <dgm:cxn modelId="{FFB59336-0B3A-49EE-99D9-F7FFB1AADE50}" type="presParOf" srcId="{3DE848B4-0672-4D16-AD1C-2237E8070473}" destId="{230A4018-0908-44BE-B59A-EC2AEEFB8565}" srcOrd="2" destOrd="0" presId="urn:microsoft.com/office/officeart/2016/7/layout/VerticalDownArrowProcess"/>
    <dgm:cxn modelId="{C93778AC-C1AB-47BC-A106-45ED0445FB64}" type="presParOf" srcId="{5316F5E1-5F39-47D0-AA32-05C583AED9F1}" destId="{DBFAE6F2-F41A-4012-AAD7-DDE19C9A8B5F}" srcOrd="3" destOrd="0" presId="urn:microsoft.com/office/officeart/2016/7/layout/VerticalDownArrowProcess"/>
    <dgm:cxn modelId="{F3C6C78D-84B1-4079-8F58-BA53BF2B9726}" type="presParOf" srcId="{5316F5E1-5F39-47D0-AA32-05C583AED9F1}" destId="{FB318838-6D1F-4082-B685-583BA5BC5AF0}" srcOrd="4" destOrd="0" presId="urn:microsoft.com/office/officeart/2016/7/layout/VerticalDownArrowProcess"/>
    <dgm:cxn modelId="{671D30D1-3A3C-4E81-B3C2-2F70C6553F84}" type="presParOf" srcId="{FB318838-6D1F-4082-B685-583BA5BC5AF0}" destId="{37ABDBA1-FE69-4238-B831-71F9C1CB9E58}" srcOrd="0" destOrd="0" presId="urn:microsoft.com/office/officeart/2016/7/layout/VerticalDownArrowProcess"/>
    <dgm:cxn modelId="{CF1674AD-9377-4F2B-9944-B8F6E7CA1294}" type="presParOf" srcId="{FB318838-6D1F-4082-B685-583BA5BC5AF0}" destId="{64974BD3-8700-48D3-A19D-41F5A3AD659F}" srcOrd="1" destOrd="0" presId="urn:microsoft.com/office/officeart/2016/7/layout/VerticalDownArrowProcess"/>
    <dgm:cxn modelId="{04AB6721-1917-476D-A223-EB802E932B09}" type="presParOf" srcId="{FB318838-6D1F-4082-B685-583BA5BC5AF0}" destId="{C59131D6-E05A-4301-BE9B-0CF8ECF3C9F9}" srcOrd="2" destOrd="0" presId="urn:microsoft.com/office/officeart/2016/7/layout/VerticalDownArrowProcess"/>
    <dgm:cxn modelId="{B60B68C6-E5D0-430D-A093-6280D9A8391B}" type="presParOf" srcId="{5316F5E1-5F39-47D0-AA32-05C583AED9F1}" destId="{32477A38-5824-4164-A745-BEA708A95F38}" srcOrd="5" destOrd="0" presId="urn:microsoft.com/office/officeart/2016/7/layout/VerticalDownArrowProcess"/>
    <dgm:cxn modelId="{37DA6350-E840-4F21-8516-BF348A3505D9}" type="presParOf" srcId="{5316F5E1-5F39-47D0-AA32-05C583AED9F1}" destId="{ED63EE21-C0BD-4707-B35A-CB3AED7E9E35}" srcOrd="6" destOrd="0" presId="urn:microsoft.com/office/officeart/2016/7/layout/VerticalDownArrowProcess"/>
    <dgm:cxn modelId="{3D92E68C-8672-403B-B763-753DA270F625}" type="presParOf" srcId="{ED63EE21-C0BD-4707-B35A-CB3AED7E9E35}" destId="{DC9027D1-414F-42F2-8228-EEACD9AF3050}" srcOrd="0" destOrd="0" presId="urn:microsoft.com/office/officeart/2016/7/layout/VerticalDownArrowProcess"/>
    <dgm:cxn modelId="{52885226-C2C8-4A49-8F43-1F697E333230}" type="presParOf" srcId="{ED63EE21-C0BD-4707-B35A-CB3AED7E9E35}" destId="{8CC0F1E7-13C8-40CE-A6F8-0967FBDD2822}" srcOrd="1" destOrd="0" presId="urn:microsoft.com/office/officeart/2016/7/layout/VerticalDownArrowProcess"/>
    <dgm:cxn modelId="{A62B0F9B-D206-4A3A-8DA3-B6117D6453DF}" type="presParOf" srcId="{ED63EE21-C0BD-4707-B35A-CB3AED7E9E35}" destId="{DB92AEC4-6CFF-41AC-B15F-D591A1021DD4}" srcOrd="2" destOrd="0" presId="urn:microsoft.com/office/officeart/2016/7/layout/VerticalDownArrowProcess"/>
    <dgm:cxn modelId="{AABD55A0-515E-4071-81E3-9B47A2B8CAC6}" type="presParOf" srcId="{5316F5E1-5F39-47D0-AA32-05C583AED9F1}" destId="{7514F214-FB28-4E93-BDC6-80E5C9E5465B}" srcOrd="7" destOrd="0" presId="urn:microsoft.com/office/officeart/2016/7/layout/VerticalDownArrowProcess"/>
    <dgm:cxn modelId="{8FD894CB-8E08-466F-80B8-3059AD703102}" type="presParOf" srcId="{5316F5E1-5F39-47D0-AA32-05C583AED9F1}" destId="{7C506062-E3AA-4959-84BE-C5F31B5132E8}" srcOrd="8" destOrd="0" presId="urn:microsoft.com/office/officeart/2016/7/layout/VerticalDownArrowProcess"/>
    <dgm:cxn modelId="{A6DD70B7-2A04-4A02-B037-2A8D8722FA8B}" type="presParOf" srcId="{7C506062-E3AA-4959-84BE-C5F31B5132E8}" destId="{AF53448A-B9CB-4944-AC81-CBDFDA8D508A}" srcOrd="0" destOrd="0" presId="urn:microsoft.com/office/officeart/2016/7/layout/VerticalDownArrowProcess"/>
    <dgm:cxn modelId="{E38BF532-1944-4ABD-93EA-F1BA0F63C431}" type="presParOf" srcId="{7C506062-E3AA-4959-84BE-C5F31B5132E8}" destId="{8FFF652F-DBF8-4AD1-8D4D-1A4E0CB799DF}" srcOrd="1" destOrd="0" presId="urn:microsoft.com/office/officeart/2016/7/layout/VerticalDownArrowProcess"/>
    <dgm:cxn modelId="{96AA2402-2217-4E54-8AAC-8D77688F04FC}" type="presParOf" srcId="{7C506062-E3AA-4959-84BE-C5F31B5132E8}" destId="{543FEF05-D774-46EF-A298-1824148FA6B5}" srcOrd="2" destOrd="0" presId="urn:microsoft.com/office/officeart/2016/7/layout/VerticalDownArrowProcess"/>
    <dgm:cxn modelId="{38CB9019-AEDA-4E3C-8548-8736116580E8}" type="presParOf" srcId="{5316F5E1-5F39-47D0-AA32-05C583AED9F1}" destId="{6120774E-5786-4306-A3D4-56623424A83C}" srcOrd="9" destOrd="0" presId="urn:microsoft.com/office/officeart/2016/7/layout/VerticalDownArrowProcess"/>
    <dgm:cxn modelId="{069E9A65-A51D-4D9C-9EDD-C51529DBDD09}" type="presParOf" srcId="{5316F5E1-5F39-47D0-AA32-05C583AED9F1}" destId="{5A553990-1B53-430F-929E-E76A8C90D9B9}" srcOrd="10" destOrd="0" presId="urn:microsoft.com/office/officeart/2016/7/layout/VerticalDownArrowProcess"/>
    <dgm:cxn modelId="{8A0FCD07-5F0F-4CFA-8C6D-558DA56D1300}" type="presParOf" srcId="{5A553990-1B53-430F-929E-E76A8C90D9B9}" destId="{8F94D614-E76D-4EB7-A737-658862CF7376}" srcOrd="0" destOrd="0" presId="urn:microsoft.com/office/officeart/2016/7/layout/VerticalDownArrowProcess"/>
    <dgm:cxn modelId="{1562EC51-29DE-41E1-A70D-5CCFC12D1375}" type="presParOf" srcId="{5A553990-1B53-430F-929E-E76A8C90D9B9}" destId="{01232FCB-413F-41CB-881B-8E4BEB4B7636}" srcOrd="1" destOrd="0" presId="urn:microsoft.com/office/officeart/2016/7/layout/VerticalDownArrowProcess"/>
    <dgm:cxn modelId="{AB4A45D2-4FF2-42F1-9AE5-D041B0715E70}" type="presParOf" srcId="{5A553990-1B53-430F-929E-E76A8C90D9B9}" destId="{2F02D0AA-4F59-48B6-92EA-99AF1CDB3C21}" srcOrd="2" destOrd="0" presId="urn:microsoft.com/office/officeart/2016/7/layout/VerticalDownArrowProcess"/>
    <dgm:cxn modelId="{CC10F6B6-022E-4EA0-A1A0-B881BC669AAD}" type="presParOf" srcId="{5316F5E1-5F39-47D0-AA32-05C583AED9F1}" destId="{CA1D09FC-70A4-45E9-BB57-8F102E329A7F}" srcOrd="11" destOrd="0" presId="urn:microsoft.com/office/officeart/2016/7/layout/VerticalDownArrowProcess"/>
    <dgm:cxn modelId="{9FD21584-CE39-4725-AA2F-78831383BA48}" type="presParOf" srcId="{5316F5E1-5F39-47D0-AA32-05C583AED9F1}" destId="{FA2F4B48-4000-4F1C-8F6B-0BE622F69083}" srcOrd="12" destOrd="0" presId="urn:microsoft.com/office/officeart/2016/7/layout/VerticalDownArrowProcess"/>
    <dgm:cxn modelId="{B2F1A48F-2869-41B2-A042-E211EA41AF74}" type="presParOf" srcId="{FA2F4B48-4000-4F1C-8F6B-0BE622F69083}" destId="{9AF916FA-2826-49B5-A6BC-24AB224D3E47}" srcOrd="0" destOrd="0" presId="urn:microsoft.com/office/officeart/2016/7/layout/VerticalDownArrowProcess"/>
    <dgm:cxn modelId="{DAACE0E6-7175-45E6-B367-B9CB5101B4B3}" type="presParOf" srcId="{FA2F4B48-4000-4F1C-8F6B-0BE622F69083}" destId="{4958B18F-95E8-4585-9784-F954D49FE921}" srcOrd="1" destOrd="0" presId="urn:microsoft.com/office/officeart/2016/7/layout/VerticalDownArrowProcess"/>
    <dgm:cxn modelId="{1B31D4B5-C714-4506-B980-505D81DEC733}" type="presParOf" srcId="{FA2F4B48-4000-4F1C-8F6B-0BE622F69083}" destId="{FE563494-A899-418F-BC07-D9B354530918}"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6F5C3F-461C-4601-B282-08E2E27A5E1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6B1BEF3-25E0-40EC-8D0B-AA19B18084C0}">
      <dgm:prSet custT="1"/>
      <dgm:spPr/>
      <dgm:t>
        <a:bodyPr/>
        <a:lstStyle/>
        <a:p>
          <a:pPr algn="just" rtl="1"/>
          <a:r>
            <a:rPr lang="ar-SA" sz="2200" dirty="0">
              <a:latin typeface="Sakkal Majalla" pitchFamily="2" charset="-78"/>
              <a:ea typeface="Verdana" panose="020B0604030504040204" pitchFamily="34" charset="0"/>
              <a:cs typeface="Sakkal Majalla" pitchFamily="2" charset="-78"/>
            </a:rPr>
            <a:t>أنت تُعتبر كرجل دين صوت وحليف موثوق به في مجتمعك ولديك شبكة من المؤيدين والتابعين الذين يقومون بتوزيع الطعام وجمع الأموال للاستجابة للأزمات الإنسانية</a:t>
          </a:r>
          <a:endParaRPr lang="en-US" sz="2200" dirty="0">
            <a:latin typeface="Sakkal Majalla" pitchFamily="2" charset="-78"/>
            <a:cs typeface="Sakkal Majalla" pitchFamily="2" charset="-78"/>
          </a:endParaRPr>
        </a:p>
      </dgm:t>
    </dgm:pt>
    <dgm:pt modelId="{2F42D56B-1610-466C-B37A-5A9F4584DC12}" type="sibTrans" cxnId="{8AD8B440-74B8-49E6-8FC1-2BE30813D519}">
      <dgm:prSet/>
      <dgm:spPr/>
      <dgm:t>
        <a:bodyPr/>
        <a:lstStyle/>
        <a:p>
          <a:endParaRPr lang="en-US"/>
        </a:p>
      </dgm:t>
    </dgm:pt>
    <dgm:pt modelId="{2E9ED3FB-F9C5-4708-B3EF-D2826FC1D681}" type="parTrans" cxnId="{8AD8B440-74B8-49E6-8FC1-2BE30813D519}">
      <dgm:prSet/>
      <dgm:spPr/>
      <dgm:t>
        <a:bodyPr/>
        <a:lstStyle/>
        <a:p>
          <a:endParaRPr lang="en-US"/>
        </a:p>
      </dgm:t>
    </dgm:pt>
    <dgm:pt modelId="{5E77A950-80B2-4D4C-8716-BC51219AF9AF}">
      <dgm:prSet/>
      <dgm:spPr/>
      <dgm:t>
        <a:bodyPr/>
        <a:lstStyle/>
        <a:p>
          <a:pPr rtl="0"/>
          <a:r>
            <a:rPr lang="en-US" dirty="0">
              <a:latin typeface="+mj-lt"/>
            </a:rPr>
            <a:t>The</a:t>
          </a:r>
          <a:r>
            <a:rPr lang="en-US" baseline="0" dirty="0">
              <a:latin typeface="+mj-lt"/>
            </a:rPr>
            <a:t> sudden lockdown and closed buses and trains have  triggered a crisis among migrant workers who cannot return to their homes and have lost their source of daily wages. Pregnant women, children and men are defying social distancing guidelines, and trying to walk back to their villages on foot.  The migrant crisis threatens to become a coronavirus spread route from urban </a:t>
          </a:r>
          <a:r>
            <a:rPr lang="en-US" baseline="0" dirty="0" err="1">
              <a:latin typeface="+mj-lt"/>
            </a:rPr>
            <a:t>centres</a:t>
          </a:r>
          <a:r>
            <a:rPr lang="en-US" baseline="0" dirty="0">
              <a:latin typeface="+mj-lt"/>
            </a:rPr>
            <a:t> to villages.</a:t>
          </a:r>
          <a:endParaRPr lang="en-US" dirty="0">
            <a:latin typeface="+mj-lt"/>
          </a:endParaRPr>
        </a:p>
      </dgm:t>
    </dgm:pt>
    <dgm:pt modelId="{075B3BFF-73C8-44AB-80F0-2AF23FA9F4DB}" type="sibTrans" cxnId="{FBBC0F5F-D213-442D-9800-0199A6A01C07}">
      <dgm:prSet/>
      <dgm:spPr/>
      <dgm:t>
        <a:bodyPr/>
        <a:lstStyle/>
        <a:p>
          <a:endParaRPr lang="en-US"/>
        </a:p>
      </dgm:t>
    </dgm:pt>
    <dgm:pt modelId="{47B3DC3B-1A8D-4C19-A60E-6ED1AC58C55B}" type="parTrans" cxnId="{FBBC0F5F-D213-442D-9800-0199A6A01C07}">
      <dgm:prSet/>
      <dgm:spPr/>
      <dgm:t>
        <a:bodyPr/>
        <a:lstStyle/>
        <a:p>
          <a:endParaRPr lang="en-US"/>
        </a:p>
      </dgm:t>
    </dgm:pt>
    <dgm:pt modelId="{2CBA89B7-4CFF-4A70-A38C-6EFD3339EDF8}">
      <dgm:prSet phldr="0" custT="1"/>
      <dgm:spPr/>
      <dgm:t>
        <a:bodyPr/>
        <a:lstStyle/>
        <a:p>
          <a:pPr algn="just" rtl="1"/>
          <a:r>
            <a:rPr lang="ar-SA" sz="2200" dirty="0">
              <a:solidFill>
                <a:schemeClr val="bg1"/>
              </a:solidFill>
              <a:latin typeface="Sakkal Majalla" pitchFamily="2" charset="-78"/>
              <a:cs typeface="Sakkal Majalla" pitchFamily="2" charset="-78"/>
            </a:rPr>
            <a:t>كيف ستدعم </a:t>
          </a:r>
          <a:r>
            <a:rPr lang="ar-LB" sz="2200" dirty="0">
              <a:solidFill>
                <a:schemeClr val="bg1"/>
              </a:solidFill>
              <a:latin typeface="Sakkal Majalla" pitchFamily="2" charset="-78"/>
              <a:cs typeface="Sakkal Majalla" pitchFamily="2" charset="-78"/>
            </a:rPr>
            <a:t>في مثل هذه الحالات؟ </a:t>
          </a:r>
          <a:r>
            <a:rPr lang="ar-SA" sz="2200" dirty="0">
              <a:solidFill>
                <a:schemeClr val="bg1"/>
              </a:solidFill>
              <a:latin typeface="Sakkal Majalla" pitchFamily="2" charset="-78"/>
              <a:cs typeface="Sakkal Majalla" pitchFamily="2" charset="-78"/>
            </a:rPr>
            <a:t>وهل لديك شبكات يُمكنها دعم تحديد الفئات المستضعفة وتقديم الدعم </a:t>
          </a:r>
          <a:r>
            <a:rPr lang="ar-EG" sz="2200" dirty="0">
              <a:solidFill>
                <a:schemeClr val="bg1"/>
              </a:solidFill>
              <a:latin typeface="Sakkal Majalla" pitchFamily="2" charset="-78"/>
              <a:cs typeface="Sakkal Majalla" pitchFamily="2" charset="-78"/>
            </a:rPr>
            <a:t>النفسي</a:t>
          </a:r>
          <a:r>
            <a:rPr lang="ar-SA" sz="2200" dirty="0">
              <a:solidFill>
                <a:schemeClr val="bg1"/>
              </a:solidFill>
              <a:latin typeface="Sakkal Majalla" pitchFamily="2" charset="-78"/>
              <a:cs typeface="Sakkal Majalla" pitchFamily="2" charset="-78"/>
            </a:rPr>
            <a:t> والمواساة وغرس الشعور </a:t>
          </a:r>
          <a:r>
            <a:rPr lang="ar-LB" sz="2200" dirty="0">
              <a:solidFill>
                <a:schemeClr val="bg1"/>
              </a:solidFill>
              <a:latin typeface="Sakkal Majalla" pitchFamily="2" charset="-78"/>
              <a:cs typeface="Sakkal Majalla" pitchFamily="2" charset="-78"/>
            </a:rPr>
            <a:t>ب</a:t>
          </a:r>
          <a:r>
            <a:rPr lang="ar-SA" sz="2200" dirty="0">
              <a:solidFill>
                <a:schemeClr val="bg1"/>
              </a:solidFill>
              <a:latin typeface="Sakkal Majalla" pitchFamily="2" charset="-78"/>
              <a:cs typeface="Sakkal Majalla" pitchFamily="2" charset="-78"/>
            </a:rPr>
            <a:t>الإندماج فيما بينه</a:t>
          </a:r>
          <a:r>
            <a:rPr lang="ar-EG" sz="2200" dirty="0">
              <a:solidFill>
                <a:schemeClr val="bg1"/>
              </a:solidFill>
              <a:latin typeface="Sakkal Majalla" pitchFamily="2" charset="-78"/>
              <a:cs typeface="Sakkal Majalla" pitchFamily="2" charset="-78"/>
            </a:rPr>
            <a:t>م</a:t>
          </a:r>
          <a:r>
            <a:rPr lang="ar-SA" sz="2200" dirty="0">
              <a:solidFill>
                <a:schemeClr val="bg1"/>
              </a:solidFill>
              <a:latin typeface="Sakkal Majalla" pitchFamily="2" charset="-78"/>
              <a:cs typeface="Sakkal Majalla" pitchFamily="2" charset="-78"/>
            </a:rPr>
            <a:t>؟</a:t>
          </a:r>
          <a:endParaRPr lang="en-US" sz="2200" dirty="0">
            <a:solidFill>
              <a:schemeClr val="bg1"/>
            </a:solidFill>
            <a:latin typeface="Sakkal Majalla" pitchFamily="2" charset="-78"/>
            <a:cs typeface="Sakkal Majalla" pitchFamily="2" charset="-78"/>
          </a:endParaRPr>
        </a:p>
      </dgm:t>
    </dgm:pt>
    <dgm:pt modelId="{6883FCCC-A038-4749-A2E3-8EFF62B93FCB}" type="sibTrans" cxnId="{3CC751E6-A5CC-4BE9-BB25-E7BA4BD74156}">
      <dgm:prSet/>
      <dgm:spPr/>
      <dgm:t>
        <a:bodyPr/>
        <a:lstStyle/>
        <a:p>
          <a:endParaRPr lang="en-US"/>
        </a:p>
      </dgm:t>
    </dgm:pt>
    <dgm:pt modelId="{414DF09F-DEB8-45EF-8FF4-28E3133FB0E5}" type="parTrans" cxnId="{3CC751E6-A5CC-4BE9-BB25-E7BA4BD74156}">
      <dgm:prSet/>
      <dgm:spPr/>
      <dgm:t>
        <a:bodyPr/>
        <a:lstStyle/>
        <a:p>
          <a:endParaRPr lang="en-US"/>
        </a:p>
      </dgm:t>
    </dgm:pt>
    <dgm:pt modelId="{6270E200-0EBC-4B83-B810-1C1A9DC5261D}" type="pres">
      <dgm:prSet presAssocID="{4C6F5C3F-461C-4601-B282-08E2E27A5E1C}" presName="linear" presStyleCnt="0">
        <dgm:presLayoutVars>
          <dgm:animLvl val="lvl"/>
          <dgm:resizeHandles val="exact"/>
        </dgm:presLayoutVars>
      </dgm:prSet>
      <dgm:spPr/>
    </dgm:pt>
    <dgm:pt modelId="{23B22C16-7F94-4480-9DDF-7F9EFE2E3F79}" type="pres">
      <dgm:prSet presAssocID="{26B1BEF3-25E0-40EC-8D0B-AA19B18084C0}" presName="parentText" presStyleLbl="node1" presStyleIdx="0" presStyleCnt="3" custLinFactY="-1672" custLinFactNeighborY="-100000">
        <dgm:presLayoutVars>
          <dgm:chMax val="0"/>
          <dgm:bulletEnabled val="1"/>
        </dgm:presLayoutVars>
      </dgm:prSet>
      <dgm:spPr/>
    </dgm:pt>
    <dgm:pt modelId="{E945E547-4F08-43F2-B2DB-5A3E0A4CAADD}" type="pres">
      <dgm:prSet presAssocID="{2F42D56B-1610-466C-B37A-5A9F4584DC12}" presName="spacer" presStyleCnt="0"/>
      <dgm:spPr/>
    </dgm:pt>
    <dgm:pt modelId="{336B1529-1BE3-4657-A0C5-E1894ABFE76D}" type="pres">
      <dgm:prSet presAssocID="{5E77A950-80B2-4D4C-8716-BC51219AF9AF}" presName="parentText" presStyleLbl="node1" presStyleIdx="1" presStyleCnt="3">
        <dgm:presLayoutVars>
          <dgm:chMax val="0"/>
          <dgm:bulletEnabled val="1"/>
        </dgm:presLayoutVars>
      </dgm:prSet>
      <dgm:spPr/>
    </dgm:pt>
    <dgm:pt modelId="{27FCA221-F472-4E29-8B78-4D7AFA43CE4C}" type="pres">
      <dgm:prSet presAssocID="{075B3BFF-73C8-44AB-80F0-2AF23FA9F4DB}" presName="spacer" presStyleCnt="0"/>
      <dgm:spPr/>
    </dgm:pt>
    <dgm:pt modelId="{31E067D6-7875-474E-B0A3-BAD4EFEE9533}" type="pres">
      <dgm:prSet presAssocID="{2CBA89B7-4CFF-4A70-A38C-6EFD3339EDF8}" presName="parentText" presStyleLbl="node1" presStyleIdx="2" presStyleCnt="3" custLinFactY="-100000" custLinFactNeighborX="599" custLinFactNeighborY="-100004">
        <dgm:presLayoutVars>
          <dgm:chMax val="0"/>
          <dgm:bulletEnabled val="1"/>
        </dgm:presLayoutVars>
      </dgm:prSet>
      <dgm:spPr/>
    </dgm:pt>
  </dgm:ptLst>
  <dgm:cxnLst>
    <dgm:cxn modelId="{8AD8B440-74B8-49E6-8FC1-2BE30813D519}" srcId="{4C6F5C3F-461C-4601-B282-08E2E27A5E1C}" destId="{26B1BEF3-25E0-40EC-8D0B-AA19B18084C0}" srcOrd="0" destOrd="0" parTransId="{2E9ED3FB-F9C5-4708-B3EF-D2826FC1D681}" sibTransId="{2F42D56B-1610-466C-B37A-5A9F4584DC12}"/>
    <dgm:cxn modelId="{BDCC7644-8DA1-46DC-B8DC-A11EFD331142}" type="presOf" srcId="{2CBA89B7-4CFF-4A70-A38C-6EFD3339EDF8}" destId="{31E067D6-7875-474E-B0A3-BAD4EFEE9533}" srcOrd="0" destOrd="0" presId="urn:microsoft.com/office/officeart/2005/8/layout/vList2"/>
    <dgm:cxn modelId="{FBBC0F5F-D213-442D-9800-0199A6A01C07}" srcId="{4C6F5C3F-461C-4601-B282-08E2E27A5E1C}" destId="{5E77A950-80B2-4D4C-8716-BC51219AF9AF}" srcOrd="1" destOrd="0" parTransId="{47B3DC3B-1A8D-4C19-A60E-6ED1AC58C55B}" sibTransId="{075B3BFF-73C8-44AB-80F0-2AF23FA9F4DB}"/>
    <dgm:cxn modelId="{65027597-A122-4E46-86FA-139B9D74A5A3}" type="presOf" srcId="{4C6F5C3F-461C-4601-B282-08E2E27A5E1C}" destId="{6270E200-0EBC-4B83-B810-1C1A9DC5261D}" srcOrd="0" destOrd="0" presId="urn:microsoft.com/office/officeart/2005/8/layout/vList2"/>
    <dgm:cxn modelId="{21A818C9-F5FF-4766-BD22-40C457D2267D}" type="presOf" srcId="{5E77A950-80B2-4D4C-8716-BC51219AF9AF}" destId="{336B1529-1BE3-4657-A0C5-E1894ABFE76D}" srcOrd="0" destOrd="0" presId="urn:microsoft.com/office/officeart/2005/8/layout/vList2"/>
    <dgm:cxn modelId="{3CC751E6-A5CC-4BE9-BB25-E7BA4BD74156}" srcId="{4C6F5C3F-461C-4601-B282-08E2E27A5E1C}" destId="{2CBA89B7-4CFF-4A70-A38C-6EFD3339EDF8}" srcOrd="2" destOrd="0" parTransId="{414DF09F-DEB8-45EF-8FF4-28E3133FB0E5}" sibTransId="{6883FCCC-A038-4749-A2E3-8EFF62B93FCB}"/>
    <dgm:cxn modelId="{138CE8FC-7D9C-47FA-A251-29108BA7738B}" type="presOf" srcId="{26B1BEF3-25E0-40EC-8D0B-AA19B18084C0}" destId="{23B22C16-7F94-4480-9DDF-7F9EFE2E3F79}" srcOrd="0" destOrd="0" presId="urn:microsoft.com/office/officeart/2005/8/layout/vList2"/>
    <dgm:cxn modelId="{58CF7CB1-54A7-467D-8240-B65CD6763541}" type="presParOf" srcId="{6270E200-0EBC-4B83-B810-1C1A9DC5261D}" destId="{23B22C16-7F94-4480-9DDF-7F9EFE2E3F79}" srcOrd="0" destOrd="0" presId="urn:microsoft.com/office/officeart/2005/8/layout/vList2"/>
    <dgm:cxn modelId="{B5B4E2A8-933E-404A-96A8-3EF9FC1B2BB6}" type="presParOf" srcId="{6270E200-0EBC-4B83-B810-1C1A9DC5261D}" destId="{E945E547-4F08-43F2-B2DB-5A3E0A4CAADD}" srcOrd="1" destOrd="0" presId="urn:microsoft.com/office/officeart/2005/8/layout/vList2"/>
    <dgm:cxn modelId="{D2D0464D-A7DD-48B5-AD0B-F6467C77A6A3}" type="presParOf" srcId="{6270E200-0EBC-4B83-B810-1C1A9DC5261D}" destId="{336B1529-1BE3-4657-A0C5-E1894ABFE76D}" srcOrd="2" destOrd="0" presId="urn:microsoft.com/office/officeart/2005/8/layout/vList2"/>
    <dgm:cxn modelId="{6171A8FB-7BB1-46CB-9EA0-0DF03F179F5C}" type="presParOf" srcId="{6270E200-0EBC-4B83-B810-1C1A9DC5261D}" destId="{27FCA221-F472-4E29-8B78-4D7AFA43CE4C}" srcOrd="3" destOrd="0" presId="urn:microsoft.com/office/officeart/2005/8/layout/vList2"/>
    <dgm:cxn modelId="{E6D93707-EBE6-460B-88ED-AD43598A8E2C}" type="presParOf" srcId="{6270E200-0EBC-4B83-B810-1C1A9DC5261D}" destId="{31E067D6-7875-474E-B0A3-BAD4EFEE953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4C23C-A7AD-43AB-9860-BF929B5D234D}">
      <dsp:nvSpPr>
        <dsp:cNvPr id="0" name=""/>
        <dsp:cNvSpPr/>
      </dsp:nvSpPr>
      <dsp:spPr>
        <a:xfrm>
          <a:off x="0" y="480760"/>
          <a:ext cx="1503947" cy="902368"/>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b="1" kern="1200" dirty="0">
              <a:solidFill>
                <a:schemeClr val="bg1"/>
              </a:solidFill>
              <a:latin typeface="Sakkal Majalla" pitchFamily="2" charset="-78"/>
              <a:cs typeface="Sakkal Majalla" pitchFamily="2" charset="-78"/>
            </a:rPr>
            <a:t>كبار السن ومن لديه م</a:t>
          </a:r>
          <a:r>
            <a:rPr lang="ar-LB" sz="1600" b="1" kern="1200" dirty="0">
              <a:solidFill>
                <a:schemeClr val="bg1"/>
              </a:solidFill>
              <a:latin typeface="Sakkal Majalla" pitchFamily="2" charset="-78"/>
              <a:cs typeface="Sakkal Majalla" pitchFamily="2" charset="-78"/>
            </a:rPr>
            <a:t>شاكل</a:t>
          </a:r>
          <a:r>
            <a:rPr lang="ar-SA" sz="1600" b="1" kern="1200" dirty="0">
              <a:solidFill>
                <a:schemeClr val="bg1"/>
              </a:solidFill>
              <a:latin typeface="Sakkal Majalla" pitchFamily="2" charset="-78"/>
              <a:cs typeface="Sakkal Majalla" pitchFamily="2" charset="-78"/>
            </a:rPr>
            <a:t> صحية</a:t>
          </a:r>
          <a:endParaRPr lang="en-US" sz="1600" b="1" kern="1200" dirty="0">
            <a:solidFill>
              <a:schemeClr val="bg1"/>
            </a:solidFill>
            <a:latin typeface="Sakkal Majalla" pitchFamily="2" charset="-78"/>
            <a:cs typeface="Sakkal Majalla" pitchFamily="2" charset="-78"/>
          </a:endParaRPr>
        </a:p>
      </dsp:txBody>
      <dsp:txXfrm>
        <a:off x="0" y="480760"/>
        <a:ext cx="1503947" cy="902368"/>
      </dsp:txXfrm>
    </dsp:sp>
    <dsp:sp modelId="{34A0A661-8760-4AF3-8E65-35083D1ED79B}">
      <dsp:nvSpPr>
        <dsp:cNvPr id="0" name=""/>
        <dsp:cNvSpPr/>
      </dsp:nvSpPr>
      <dsp:spPr>
        <a:xfrm>
          <a:off x="1654342" y="480760"/>
          <a:ext cx="1503947" cy="902368"/>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EG" sz="1600" b="1" kern="1200" dirty="0">
              <a:solidFill>
                <a:schemeClr val="bg1"/>
              </a:solidFill>
              <a:latin typeface="Sakkal Majalla" pitchFamily="2" charset="-78"/>
              <a:cs typeface="Sakkal Majalla" pitchFamily="2" charset="-78"/>
            </a:rPr>
            <a:t>الاشخاص</a:t>
          </a:r>
          <a:r>
            <a:rPr lang="ar-SA" sz="1600" b="1" kern="1200" dirty="0">
              <a:solidFill>
                <a:schemeClr val="bg1"/>
              </a:solidFill>
              <a:latin typeface="Sakkal Majalla" pitchFamily="2" charset="-78"/>
              <a:cs typeface="Sakkal Majalla" pitchFamily="2" charset="-78"/>
            </a:rPr>
            <a:t> الذين يعيشون</a:t>
          </a:r>
          <a:r>
            <a:rPr lang="ar-EG" sz="1600" b="1" kern="1200" dirty="0">
              <a:solidFill>
                <a:schemeClr val="bg1"/>
              </a:solidFill>
              <a:latin typeface="Sakkal Majalla" pitchFamily="2" charset="-78"/>
              <a:cs typeface="Sakkal Majalla" pitchFamily="2" charset="-78"/>
            </a:rPr>
            <a:t> تحت خط  </a:t>
          </a:r>
          <a:r>
            <a:rPr lang="ar-LB" sz="1600" b="1" kern="1200" dirty="0">
              <a:solidFill>
                <a:schemeClr val="bg1"/>
              </a:solidFill>
              <a:latin typeface="Sakkal Majalla" pitchFamily="2" charset="-78"/>
              <a:cs typeface="Sakkal Majalla" pitchFamily="2" charset="-78"/>
            </a:rPr>
            <a:t>ال</a:t>
          </a:r>
          <a:r>
            <a:rPr lang="ar-SA" sz="1600" b="1" kern="1200" dirty="0">
              <a:solidFill>
                <a:schemeClr val="bg1"/>
              </a:solidFill>
              <a:latin typeface="Sakkal Majalla" pitchFamily="2" charset="-78"/>
              <a:cs typeface="Sakkal Majalla" pitchFamily="2" charset="-78"/>
            </a:rPr>
            <a:t>فقر</a:t>
          </a:r>
          <a:endParaRPr lang="en-US" sz="1600" b="0" kern="1200" dirty="0">
            <a:solidFill>
              <a:schemeClr val="bg1"/>
            </a:solidFill>
            <a:latin typeface="Sakkal Majalla" pitchFamily="2" charset="-78"/>
            <a:cs typeface="Sakkal Majalla" pitchFamily="2" charset="-78"/>
          </a:endParaRPr>
        </a:p>
      </dsp:txBody>
      <dsp:txXfrm>
        <a:off x="1654342" y="480760"/>
        <a:ext cx="1503947" cy="902368"/>
      </dsp:txXfrm>
    </dsp:sp>
    <dsp:sp modelId="{D1CD6EC4-1533-4A23-9458-13DD008BF365}">
      <dsp:nvSpPr>
        <dsp:cNvPr id="0" name=""/>
        <dsp:cNvSpPr/>
      </dsp:nvSpPr>
      <dsp:spPr>
        <a:xfrm>
          <a:off x="3308685" y="480760"/>
          <a:ext cx="1503947" cy="902368"/>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b="1" kern="1200" dirty="0">
              <a:solidFill>
                <a:schemeClr val="bg1"/>
              </a:solidFill>
              <a:latin typeface="Sakkal Majalla" pitchFamily="2" charset="-78"/>
              <a:cs typeface="Sakkal Majalla" pitchFamily="2" charset="-78"/>
            </a:rPr>
            <a:t>النساء الحوامل والأطفال</a:t>
          </a:r>
          <a:endParaRPr lang="en-US" sz="1600" b="0" kern="1200" dirty="0">
            <a:solidFill>
              <a:schemeClr val="bg1"/>
            </a:solidFill>
            <a:latin typeface="Sakkal Majalla" pitchFamily="2" charset="-78"/>
            <a:cs typeface="Sakkal Majalla" pitchFamily="2" charset="-78"/>
          </a:endParaRPr>
        </a:p>
      </dsp:txBody>
      <dsp:txXfrm>
        <a:off x="3308685" y="480760"/>
        <a:ext cx="1503947" cy="902368"/>
      </dsp:txXfrm>
    </dsp:sp>
    <dsp:sp modelId="{DDE33601-F215-42BB-94CE-BFEE2D41CCD3}">
      <dsp:nvSpPr>
        <dsp:cNvPr id="0" name=""/>
        <dsp:cNvSpPr/>
      </dsp:nvSpPr>
      <dsp:spPr>
        <a:xfrm>
          <a:off x="0" y="1533524"/>
          <a:ext cx="1503947" cy="902368"/>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b="1" kern="1200" dirty="0">
              <a:solidFill>
                <a:schemeClr val="bg1"/>
              </a:solidFill>
              <a:latin typeface="Sakkal Majalla" pitchFamily="2" charset="-78"/>
              <a:cs typeface="Sakkal Majalla" pitchFamily="2" charset="-78"/>
            </a:rPr>
            <a:t>ذوي الاحتياجات الخاصة</a:t>
          </a:r>
          <a:endParaRPr lang="en-US" sz="1600" b="1" kern="1200" dirty="0">
            <a:solidFill>
              <a:schemeClr val="bg1"/>
            </a:solidFill>
            <a:latin typeface="Sakkal Majalla" pitchFamily="2" charset="-78"/>
            <a:cs typeface="Sakkal Majalla" pitchFamily="2" charset="-78"/>
          </a:endParaRPr>
        </a:p>
      </dsp:txBody>
      <dsp:txXfrm>
        <a:off x="0" y="1533524"/>
        <a:ext cx="1503947" cy="902368"/>
      </dsp:txXfrm>
    </dsp:sp>
    <dsp:sp modelId="{52615A92-0345-48AE-88D0-F2D38CD3CB99}">
      <dsp:nvSpPr>
        <dsp:cNvPr id="0" name=""/>
        <dsp:cNvSpPr/>
      </dsp:nvSpPr>
      <dsp:spPr>
        <a:xfrm>
          <a:off x="1654342" y="1533524"/>
          <a:ext cx="1503947" cy="902368"/>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b="1" kern="1200" dirty="0">
              <a:solidFill>
                <a:schemeClr val="bg1"/>
              </a:solidFill>
              <a:latin typeface="Sakkal Majalla" pitchFamily="2" charset="-78"/>
              <a:cs typeface="Sakkal Majalla" pitchFamily="2" charset="-78"/>
            </a:rPr>
            <a:t>الأشخاص الذين يعانون من التمييز</a:t>
          </a:r>
          <a:endParaRPr lang="en-GB" sz="1600" b="1" kern="1200" dirty="0">
            <a:solidFill>
              <a:schemeClr val="bg1"/>
            </a:solidFill>
            <a:latin typeface="Sakkal Majalla" pitchFamily="2" charset="-78"/>
            <a:cs typeface="Sakkal Majalla" pitchFamily="2" charset="-78"/>
          </a:endParaRPr>
        </a:p>
      </dsp:txBody>
      <dsp:txXfrm>
        <a:off x="1654342" y="1533524"/>
        <a:ext cx="1503947" cy="902368"/>
      </dsp:txXfrm>
    </dsp:sp>
    <dsp:sp modelId="{1EC77E0D-72C2-4EDB-9E0B-F68624D21B82}">
      <dsp:nvSpPr>
        <dsp:cNvPr id="0" name=""/>
        <dsp:cNvSpPr/>
      </dsp:nvSpPr>
      <dsp:spPr>
        <a:xfrm>
          <a:off x="3308685" y="1533524"/>
          <a:ext cx="1503947" cy="902368"/>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b="1" kern="1200" dirty="0">
              <a:solidFill>
                <a:schemeClr val="bg1"/>
              </a:solidFill>
              <a:latin typeface="Sakkal Majalla" pitchFamily="2" charset="-78"/>
              <a:cs typeface="Sakkal Majalla" pitchFamily="2" charset="-78"/>
            </a:rPr>
            <a:t>الأشخاص</a:t>
          </a:r>
          <a:r>
            <a:rPr lang="ar-EG" sz="1600" b="1" kern="1200" dirty="0">
              <a:solidFill>
                <a:schemeClr val="bg1"/>
              </a:solidFill>
              <a:latin typeface="Sakkal Majalla" pitchFamily="2" charset="-78"/>
              <a:cs typeface="Sakkal Majalla" pitchFamily="2" charset="-78"/>
            </a:rPr>
            <a:t> بدون ماوى او</a:t>
          </a:r>
          <a:r>
            <a:rPr lang="ar-SA" sz="1600" b="1" kern="1200" dirty="0">
              <a:solidFill>
                <a:schemeClr val="bg1"/>
              </a:solidFill>
              <a:latin typeface="Sakkal Majalla" pitchFamily="2" charset="-78"/>
              <a:cs typeface="Sakkal Majalla" pitchFamily="2" charset="-78"/>
            </a:rPr>
            <a:t> الذين يعانون من التشرد</a:t>
          </a:r>
          <a:endParaRPr lang="en-GB" sz="1600" b="1" kern="1200" dirty="0">
            <a:solidFill>
              <a:schemeClr val="bg1"/>
            </a:solidFill>
            <a:latin typeface="Sakkal Majalla" pitchFamily="2" charset="-78"/>
            <a:cs typeface="Sakkal Majalla" pitchFamily="2" charset="-78"/>
          </a:endParaRPr>
        </a:p>
      </dsp:txBody>
      <dsp:txXfrm>
        <a:off x="3308685" y="1533524"/>
        <a:ext cx="1503947" cy="902368"/>
      </dsp:txXfrm>
    </dsp:sp>
    <dsp:sp modelId="{7586E9FC-8C35-4D15-BC76-450B270019F0}">
      <dsp:nvSpPr>
        <dsp:cNvPr id="0" name=""/>
        <dsp:cNvSpPr/>
      </dsp:nvSpPr>
      <dsp:spPr>
        <a:xfrm>
          <a:off x="1654342" y="2586287"/>
          <a:ext cx="1503947" cy="902368"/>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r-SA" sz="1600" b="1" kern="1200" dirty="0">
              <a:solidFill>
                <a:schemeClr val="bg1"/>
              </a:solidFill>
              <a:latin typeface="Sakkal Majalla" pitchFamily="2" charset="-78"/>
              <a:cs typeface="Sakkal Majalla" pitchFamily="2" charset="-78"/>
            </a:rPr>
            <a:t>الأشخاص المتنقلون من مهاجرين ونازحين</a:t>
          </a:r>
          <a:endParaRPr lang="en-GB" sz="1600" b="1" kern="1200" dirty="0">
            <a:solidFill>
              <a:schemeClr val="bg1"/>
            </a:solidFill>
            <a:latin typeface="Sakkal Majalla" pitchFamily="2" charset="-78"/>
            <a:cs typeface="Sakkal Majalla" pitchFamily="2" charset="-78"/>
          </a:endParaRPr>
        </a:p>
      </dsp:txBody>
      <dsp:txXfrm>
        <a:off x="1654342" y="2586287"/>
        <a:ext cx="1503947" cy="9023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8B58CC-CDBF-49D3-9B65-CA87819F7994}">
      <dsp:nvSpPr>
        <dsp:cNvPr id="0" name=""/>
        <dsp:cNvSpPr/>
      </dsp:nvSpPr>
      <dsp:spPr>
        <a:xfrm>
          <a:off x="0" y="2459"/>
          <a:ext cx="4015705" cy="0"/>
        </a:xfrm>
        <a:prstGeom prst="lin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EAAAD1-9D77-4AD7-9678-6E68223F952C}">
      <dsp:nvSpPr>
        <dsp:cNvPr id="0" name=""/>
        <dsp:cNvSpPr/>
      </dsp:nvSpPr>
      <dsp:spPr>
        <a:xfrm>
          <a:off x="0" y="2459"/>
          <a:ext cx="4015705" cy="838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r" defTabSz="889000">
            <a:lnSpc>
              <a:spcPct val="90000"/>
            </a:lnSpc>
            <a:spcBef>
              <a:spcPct val="0"/>
            </a:spcBef>
            <a:spcAft>
              <a:spcPct val="35000"/>
            </a:spcAft>
            <a:buNone/>
          </a:pPr>
          <a:r>
            <a:rPr lang="ar-SA" sz="2000" b="0" kern="1200" dirty="0">
              <a:solidFill>
                <a:schemeClr val="bg1"/>
              </a:solidFill>
              <a:latin typeface="Sakkal Majalla" pitchFamily="2" charset="-78"/>
              <a:cs typeface="Sakkal Majalla" pitchFamily="2" charset="-78"/>
            </a:rPr>
            <a:t>خطر الوفاة من الفيروس أعلى من غيرهم</a:t>
          </a:r>
          <a:endParaRPr lang="en-US" sz="2000" b="0" kern="1200" dirty="0">
            <a:solidFill>
              <a:schemeClr val="bg1"/>
            </a:solidFill>
            <a:latin typeface="Sakkal Majalla" pitchFamily="2" charset="-78"/>
            <a:cs typeface="Sakkal Majalla" pitchFamily="2" charset="-78"/>
          </a:endParaRPr>
        </a:p>
      </dsp:txBody>
      <dsp:txXfrm>
        <a:off x="0" y="2459"/>
        <a:ext cx="4015705" cy="838676"/>
      </dsp:txXfrm>
    </dsp:sp>
    <dsp:sp modelId="{73852FAF-E0A5-45C1-BC4D-AAC3D621D6C3}">
      <dsp:nvSpPr>
        <dsp:cNvPr id="0" name=""/>
        <dsp:cNvSpPr/>
      </dsp:nvSpPr>
      <dsp:spPr>
        <a:xfrm>
          <a:off x="0" y="841136"/>
          <a:ext cx="4015705" cy="0"/>
        </a:xfrm>
        <a:prstGeom prst="lin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0F6F57-652B-4E8C-973D-E8293A001858}">
      <dsp:nvSpPr>
        <dsp:cNvPr id="0" name=""/>
        <dsp:cNvSpPr/>
      </dsp:nvSpPr>
      <dsp:spPr>
        <a:xfrm>
          <a:off x="0" y="841136"/>
          <a:ext cx="4015705" cy="838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r" defTabSz="889000" rtl="1">
            <a:lnSpc>
              <a:spcPct val="90000"/>
            </a:lnSpc>
            <a:spcBef>
              <a:spcPct val="0"/>
            </a:spcBef>
            <a:spcAft>
              <a:spcPct val="35000"/>
            </a:spcAft>
            <a:buNone/>
          </a:pPr>
          <a:r>
            <a:rPr lang="ar-SA" sz="2000" b="0" kern="1200" dirty="0">
              <a:solidFill>
                <a:schemeClr val="bg1"/>
              </a:solidFill>
              <a:latin typeface="Sakkal Majalla" pitchFamily="2" charset="-78"/>
              <a:cs typeface="Sakkal Majalla" pitchFamily="2" charset="-78"/>
            </a:rPr>
            <a:t>عدم الوصول إلى الخدمات الأساسية والمعلومات الدقيقة والمعاملة العادلة</a:t>
          </a:r>
          <a:endParaRPr lang="en-US" sz="2000" b="0" kern="1200" dirty="0">
            <a:solidFill>
              <a:schemeClr val="bg1"/>
            </a:solidFill>
            <a:latin typeface="Sakkal Majalla" pitchFamily="2" charset="-78"/>
            <a:cs typeface="Sakkal Majalla" pitchFamily="2" charset="-78"/>
          </a:endParaRPr>
        </a:p>
      </dsp:txBody>
      <dsp:txXfrm>
        <a:off x="0" y="841136"/>
        <a:ext cx="4015705" cy="838676"/>
      </dsp:txXfrm>
    </dsp:sp>
    <dsp:sp modelId="{A2B61896-4626-4FBD-A9D4-DB80E90D3BA9}">
      <dsp:nvSpPr>
        <dsp:cNvPr id="0" name=""/>
        <dsp:cNvSpPr/>
      </dsp:nvSpPr>
      <dsp:spPr>
        <a:xfrm>
          <a:off x="0" y="1679813"/>
          <a:ext cx="4015705" cy="0"/>
        </a:xfrm>
        <a:prstGeom prst="lin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93E141-3177-45BE-9880-E092FB77FC30}">
      <dsp:nvSpPr>
        <dsp:cNvPr id="0" name=""/>
        <dsp:cNvSpPr/>
      </dsp:nvSpPr>
      <dsp:spPr>
        <a:xfrm>
          <a:off x="0" y="1679813"/>
          <a:ext cx="4015705" cy="838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r" defTabSz="889000">
            <a:lnSpc>
              <a:spcPct val="90000"/>
            </a:lnSpc>
            <a:spcBef>
              <a:spcPct val="0"/>
            </a:spcBef>
            <a:spcAft>
              <a:spcPct val="35000"/>
            </a:spcAft>
            <a:buNone/>
          </a:pPr>
          <a:r>
            <a:rPr lang="ar-SA" sz="2000" b="0" kern="1200" dirty="0">
              <a:solidFill>
                <a:schemeClr val="bg1"/>
              </a:solidFill>
              <a:latin typeface="Sakkal Majalla" pitchFamily="2" charset="-78"/>
              <a:cs typeface="Sakkal Majalla" pitchFamily="2" charset="-78"/>
            </a:rPr>
            <a:t>عدم توفر وسائل البقاء على قيد الحياة لفتراتٍ طويلة من الإغلاق وخطر الجوع والمجاعة</a:t>
          </a:r>
          <a:endParaRPr lang="en-GB" sz="2000" kern="1200" dirty="0">
            <a:solidFill>
              <a:schemeClr val="bg1"/>
            </a:solidFill>
            <a:latin typeface="Sakkal Majalla" pitchFamily="2" charset="-78"/>
            <a:cs typeface="Sakkal Majalla" pitchFamily="2" charset="-78"/>
          </a:endParaRPr>
        </a:p>
      </dsp:txBody>
      <dsp:txXfrm>
        <a:off x="0" y="1679813"/>
        <a:ext cx="4015705" cy="838676"/>
      </dsp:txXfrm>
    </dsp:sp>
    <dsp:sp modelId="{F40B3BA1-41C9-40A1-93C4-5C40AB443E7C}">
      <dsp:nvSpPr>
        <dsp:cNvPr id="0" name=""/>
        <dsp:cNvSpPr/>
      </dsp:nvSpPr>
      <dsp:spPr>
        <a:xfrm>
          <a:off x="0" y="2518490"/>
          <a:ext cx="4015705" cy="0"/>
        </a:xfrm>
        <a:prstGeom prst="lin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603524-DC5F-4781-93B2-8780DC6DA9EA}">
      <dsp:nvSpPr>
        <dsp:cNvPr id="0" name=""/>
        <dsp:cNvSpPr/>
      </dsp:nvSpPr>
      <dsp:spPr>
        <a:xfrm>
          <a:off x="0" y="2518490"/>
          <a:ext cx="4015705" cy="838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r" defTabSz="889000">
            <a:lnSpc>
              <a:spcPct val="90000"/>
            </a:lnSpc>
            <a:spcBef>
              <a:spcPct val="0"/>
            </a:spcBef>
            <a:spcAft>
              <a:spcPct val="35000"/>
            </a:spcAft>
            <a:buNone/>
          </a:pPr>
          <a:r>
            <a:rPr lang="ar-SA" sz="2000" b="0" kern="1200" dirty="0">
              <a:solidFill>
                <a:schemeClr val="bg1"/>
              </a:solidFill>
            </a:rPr>
            <a:t>ا</a:t>
          </a:r>
          <a:r>
            <a:rPr lang="ar-SA" sz="2000" b="0" kern="1200" dirty="0">
              <a:solidFill>
                <a:schemeClr val="bg1"/>
              </a:solidFill>
              <a:latin typeface="Sakkal Majalla" pitchFamily="2" charset="-78"/>
              <a:cs typeface="Sakkal Majalla" pitchFamily="2" charset="-78"/>
            </a:rPr>
            <a:t>لعزلة الاجتماعية وعدم وجود شبكة أمان أو تأمين صحي أو رعاية صحية</a:t>
          </a:r>
          <a:endParaRPr lang="en-GB" sz="2000" kern="1200" dirty="0">
            <a:solidFill>
              <a:schemeClr val="bg1"/>
            </a:solidFill>
            <a:latin typeface="Sakkal Majalla" pitchFamily="2" charset="-78"/>
            <a:cs typeface="Sakkal Majalla" pitchFamily="2" charset="-78"/>
          </a:endParaRPr>
        </a:p>
      </dsp:txBody>
      <dsp:txXfrm>
        <a:off x="0" y="2518490"/>
        <a:ext cx="4015705" cy="838676"/>
      </dsp:txXfrm>
    </dsp:sp>
    <dsp:sp modelId="{59F5366D-688D-4678-B106-B675B19AB31B}">
      <dsp:nvSpPr>
        <dsp:cNvPr id="0" name=""/>
        <dsp:cNvSpPr/>
      </dsp:nvSpPr>
      <dsp:spPr>
        <a:xfrm>
          <a:off x="0" y="3357166"/>
          <a:ext cx="4015705" cy="0"/>
        </a:xfrm>
        <a:prstGeom prst="lin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0E466A-DED8-4F8D-809D-1CE10EC7DD4C}">
      <dsp:nvSpPr>
        <dsp:cNvPr id="0" name=""/>
        <dsp:cNvSpPr/>
      </dsp:nvSpPr>
      <dsp:spPr>
        <a:xfrm>
          <a:off x="0" y="3357166"/>
          <a:ext cx="4015705" cy="838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r" defTabSz="889000" rtl="1">
            <a:lnSpc>
              <a:spcPct val="90000"/>
            </a:lnSpc>
            <a:spcBef>
              <a:spcPct val="0"/>
            </a:spcBef>
            <a:spcAft>
              <a:spcPct val="35000"/>
            </a:spcAft>
            <a:buNone/>
          </a:pPr>
          <a:r>
            <a:rPr lang="ar-SA" sz="2000" b="0" kern="1200" dirty="0">
              <a:solidFill>
                <a:schemeClr val="bg1"/>
              </a:solidFill>
              <a:latin typeface="Sakkal Majalla" pitchFamily="2" charset="-78"/>
              <a:cs typeface="Sakkal Majalla" pitchFamily="2" charset="-78"/>
            </a:rPr>
            <a:t>فئات متضرّرة من أزمات إنسانية أخرى</a:t>
          </a:r>
          <a:endParaRPr lang="en-GB" sz="2000" kern="1200" dirty="0">
            <a:solidFill>
              <a:schemeClr val="bg1"/>
            </a:solidFill>
            <a:latin typeface="Sakkal Majalla" pitchFamily="2" charset="-78"/>
            <a:cs typeface="Sakkal Majalla" pitchFamily="2" charset="-78"/>
          </a:endParaRPr>
        </a:p>
      </dsp:txBody>
      <dsp:txXfrm>
        <a:off x="0" y="3357166"/>
        <a:ext cx="4015705" cy="838676"/>
      </dsp:txXfrm>
    </dsp:sp>
    <dsp:sp modelId="{3AFB6874-A6BD-46D0-B5EF-83C5AF8624C3}">
      <dsp:nvSpPr>
        <dsp:cNvPr id="0" name=""/>
        <dsp:cNvSpPr/>
      </dsp:nvSpPr>
      <dsp:spPr>
        <a:xfrm>
          <a:off x="0" y="4195843"/>
          <a:ext cx="4015705" cy="0"/>
        </a:xfrm>
        <a:prstGeom prst="lin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73423F-6D82-42BF-832E-BEA5603BAB56}">
      <dsp:nvSpPr>
        <dsp:cNvPr id="0" name=""/>
        <dsp:cNvSpPr/>
      </dsp:nvSpPr>
      <dsp:spPr>
        <a:xfrm>
          <a:off x="0" y="4195843"/>
          <a:ext cx="4015705" cy="838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r" defTabSz="889000" rtl="1">
            <a:lnSpc>
              <a:spcPct val="90000"/>
            </a:lnSpc>
            <a:spcBef>
              <a:spcPct val="0"/>
            </a:spcBef>
            <a:spcAft>
              <a:spcPct val="35000"/>
            </a:spcAft>
            <a:buNone/>
          </a:pPr>
          <a:r>
            <a:rPr lang="ar-SA" sz="2000" b="0" kern="1200" dirty="0">
              <a:solidFill>
                <a:schemeClr val="bg1"/>
              </a:solidFill>
              <a:latin typeface="Sakkal Majalla" pitchFamily="2" charset="-78"/>
              <a:cs typeface="Sakkal Majalla" pitchFamily="2" charset="-78"/>
            </a:rPr>
            <a:t>عدم إدماج احتياجاتهم في خطط الاستجابة</a:t>
          </a:r>
          <a:endParaRPr lang="en-GB" sz="2000" kern="1200" dirty="0">
            <a:solidFill>
              <a:schemeClr val="bg1"/>
            </a:solidFill>
            <a:latin typeface="Sakkal Majalla" pitchFamily="2" charset="-78"/>
            <a:cs typeface="Sakkal Majalla" pitchFamily="2" charset="-78"/>
          </a:endParaRPr>
        </a:p>
      </dsp:txBody>
      <dsp:txXfrm>
        <a:off x="0" y="4195843"/>
        <a:ext cx="4015705" cy="8386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ADCE0-4A3E-4474-B65C-CCBC5D4D2121}">
      <dsp:nvSpPr>
        <dsp:cNvPr id="0" name=""/>
        <dsp:cNvSpPr/>
      </dsp:nvSpPr>
      <dsp:spPr>
        <a:xfrm>
          <a:off x="0" y="3775785"/>
          <a:ext cx="1647825" cy="413182"/>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17193" tIns="92456" rIns="117193" bIns="92456" numCol="1" spcCol="1270" anchor="ctr" anchorCtr="0">
          <a:noAutofit/>
        </a:bodyPr>
        <a:lstStyle/>
        <a:p>
          <a:pPr marL="0" lvl="0" indent="0" algn="ctr" defTabSz="577850">
            <a:lnSpc>
              <a:spcPct val="90000"/>
            </a:lnSpc>
            <a:spcBef>
              <a:spcPct val="0"/>
            </a:spcBef>
            <a:spcAft>
              <a:spcPct val="35000"/>
            </a:spcAft>
            <a:buNone/>
          </a:pPr>
          <a:r>
            <a:rPr lang="ar-SA" sz="1300" b="1" kern="1200" dirty="0">
              <a:latin typeface="Sakkal Majalla" pitchFamily="2" charset="-78"/>
              <a:cs typeface="Sakkal Majalla" pitchFamily="2" charset="-78"/>
            </a:rPr>
            <a:t>الإدماج</a:t>
          </a:r>
          <a:endParaRPr lang="en-US" sz="1300" b="1" kern="1200" dirty="0">
            <a:latin typeface="Sakkal Majalla" pitchFamily="2" charset="-78"/>
            <a:cs typeface="Sakkal Majalla" pitchFamily="2" charset="-78"/>
          </a:endParaRPr>
        </a:p>
      </dsp:txBody>
      <dsp:txXfrm>
        <a:off x="0" y="3775785"/>
        <a:ext cx="1647825" cy="413182"/>
      </dsp:txXfrm>
    </dsp:sp>
    <dsp:sp modelId="{CF7401F3-AE9B-45E6-B401-F6C59AE23D08}">
      <dsp:nvSpPr>
        <dsp:cNvPr id="0" name=""/>
        <dsp:cNvSpPr/>
      </dsp:nvSpPr>
      <dsp:spPr>
        <a:xfrm>
          <a:off x="1647824" y="3775785"/>
          <a:ext cx="4943475" cy="413182"/>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0277" tIns="139700" rIns="100277" bIns="139700" numCol="1" spcCol="1270" anchor="ctr" anchorCtr="0">
          <a:noAutofit/>
        </a:bodyPr>
        <a:lstStyle/>
        <a:p>
          <a:pPr marL="0" lvl="0" indent="0" algn="just" defTabSz="488950" rtl="1">
            <a:lnSpc>
              <a:spcPct val="90000"/>
            </a:lnSpc>
            <a:spcBef>
              <a:spcPct val="0"/>
            </a:spcBef>
            <a:spcAft>
              <a:spcPct val="35000"/>
            </a:spcAft>
            <a:buNone/>
          </a:pPr>
          <a:r>
            <a:rPr lang="ar-SA" sz="1100" kern="1200" dirty="0">
              <a:latin typeface="Sakkal Majalla" pitchFamily="2" charset="-78"/>
              <a:cs typeface="Sakkal Majalla" pitchFamily="2" charset="-78"/>
            </a:rPr>
            <a:t>تشجيع المتابعين والمتطوعين على مساعدة الفئات المستضعفة والتعاطف مع احتياجاتهم، وتشجيع السلطات المحلية </a:t>
          </a:r>
          <a:r>
            <a:rPr lang="ar-SA" sz="1100" kern="1200">
              <a:latin typeface="Sakkal Majalla" pitchFamily="2" charset="-78"/>
              <a:cs typeface="Sakkal Majalla" pitchFamily="2" charset="-78"/>
            </a:rPr>
            <a:t>على إدماجهم </a:t>
          </a:r>
          <a:r>
            <a:rPr lang="ar-SA" sz="1100" kern="1200" dirty="0">
              <a:latin typeface="Sakkal Majalla" pitchFamily="2" charset="-78"/>
              <a:cs typeface="Sakkal Majalla" pitchFamily="2" charset="-78"/>
            </a:rPr>
            <a:t>في خطط الاستجابة</a:t>
          </a:r>
          <a:endParaRPr lang="en-US" sz="1100" kern="1200" dirty="0">
            <a:latin typeface="Sakkal Majalla" pitchFamily="2" charset="-78"/>
            <a:cs typeface="Sakkal Majalla" pitchFamily="2" charset="-78"/>
          </a:endParaRPr>
        </a:p>
      </dsp:txBody>
      <dsp:txXfrm>
        <a:off x="1647824" y="3775785"/>
        <a:ext cx="4943475" cy="413182"/>
      </dsp:txXfrm>
    </dsp:sp>
    <dsp:sp modelId="{B002B7B6-0527-4C99-84EC-536E33E4AD23}">
      <dsp:nvSpPr>
        <dsp:cNvPr id="0" name=""/>
        <dsp:cNvSpPr/>
      </dsp:nvSpPr>
      <dsp:spPr>
        <a:xfrm rot="10800000">
          <a:off x="0" y="3146509"/>
          <a:ext cx="1647825" cy="635474"/>
        </a:xfrm>
        <a:prstGeom prst="upArrowCallout">
          <a:avLst>
            <a:gd name="adj1" fmla="val 5000"/>
            <a:gd name="adj2" fmla="val 10000"/>
            <a:gd name="adj3" fmla="val 15000"/>
            <a:gd name="adj4" fmla="val 64977"/>
          </a:avLst>
        </a:prstGeom>
        <a:solidFill>
          <a:schemeClr val="accent2">
            <a:hueOff val="-221971"/>
            <a:satOff val="-98"/>
            <a:lumOff val="261"/>
            <a:alphaOff val="0"/>
          </a:schemeClr>
        </a:solidFill>
        <a:ln w="15875" cap="flat" cmpd="sng" algn="ctr">
          <a:solidFill>
            <a:schemeClr val="accent2">
              <a:hueOff val="-221971"/>
              <a:satOff val="-98"/>
              <a:lumOff val="261"/>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17193" tIns="92456" rIns="117193" bIns="92456" numCol="1" spcCol="1270" anchor="ctr" anchorCtr="0">
          <a:noAutofit/>
        </a:bodyPr>
        <a:lstStyle/>
        <a:p>
          <a:pPr marL="0" lvl="0" indent="0" algn="ctr" defTabSz="577850">
            <a:lnSpc>
              <a:spcPct val="90000"/>
            </a:lnSpc>
            <a:spcBef>
              <a:spcPct val="0"/>
            </a:spcBef>
            <a:spcAft>
              <a:spcPct val="35000"/>
            </a:spcAft>
            <a:buNone/>
          </a:pPr>
          <a:r>
            <a:rPr lang="ar-SA" sz="1300" b="1" kern="1200" dirty="0">
              <a:latin typeface="Sakkal Majalla" pitchFamily="2" charset="-78"/>
              <a:cs typeface="Sakkal Majalla" pitchFamily="2" charset="-78"/>
            </a:rPr>
            <a:t>المناصرة</a:t>
          </a:r>
          <a:endParaRPr lang="en-US" sz="1300" b="1" kern="1200" dirty="0">
            <a:latin typeface="Sakkal Majalla" pitchFamily="2" charset="-78"/>
            <a:cs typeface="Sakkal Majalla" pitchFamily="2" charset="-78"/>
          </a:endParaRPr>
        </a:p>
      </dsp:txBody>
      <dsp:txXfrm rot="-10800000">
        <a:off x="0" y="3146509"/>
        <a:ext cx="1647825" cy="413058"/>
      </dsp:txXfrm>
    </dsp:sp>
    <dsp:sp modelId="{230A4018-0908-44BE-B59A-EC2AEEFB8565}">
      <dsp:nvSpPr>
        <dsp:cNvPr id="0" name=""/>
        <dsp:cNvSpPr/>
      </dsp:nvSpPr>
      <dsp:spPr>
        <a:xfrm>
          <a:off x="1647824" y="3146509"/>
          <a:ext cx="4943475" cy="413058"/>
        </a:xfrm>
        <a:prstGeom prst="rect">
          <a:avLst/>
        </a:prstGeom>
        <a:solidFill>
          <a:schemeClr val="accent2">
            <a:tint val="40000"/>
            <a:alpha val="90000"/>
            <a:hueOff val="-309640"/>
            <a:satOff val="654"/>
            <a:lumOff val="67"/>
            <a:alphaOff val="0"/>
          </a:schemeClr>
        </a:solidFill>
        <a:ln w="15875" cap="flat" cmpd="sng" algn="ctr">
          <a:solidFill>
            <a:schemeClr val="accent2">
              <a:tint val="40000"/>
              <a:alpha val="90000"/>
              <a:hueOff val="-309640"/>
              <a:satOff val="654"/>
              <a:lumOff val="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0277" tIns="139700" rIns="100277" bIns="139700" numCol="1" spcCol="1270" anchor="ctr" anchorCtr="0">
          <a:noAutofit/>
        </a:bodyPr>
        <a:lstStyle/>
        <a:p>
          <a:pPr marL="0" lvl="0" indent="0" algn="just" defTabSz="488950" rtl="1">
            <a:lnSpc>
              <a:spcPct val="90000"/>
            </a:lnSpc>
            <a:spcBef>
              <a:spcPct val="0"/>
            </a:spcBef>
            <a:spcAft>
              <a:spcPct val="35000"/>
            </a:spcAft>
            <a:buNone/>
          </a:pPr>
          <a:r>
            <a:rPr lang="ar-SA" sz="1100" kern="1200" dirty="0">
              <a:latin typeface="Sakkal Majalla" pitchFamily="2" charset="-78"/>
              <a:cs typeface="Sakkal Majalla" pitchFamily="2" charset="-78"/>
            </a:rPr>
            <a:t>تيسير السبل للأشخاص المستضعفين والمتضرّرين للتعبير عن مخاوفهم وتسليط الضوء عليعم من خلال القنوات الإعلامية المتاحة والمنصات الرقمية</a:t>
          </a:r>
          <a:endParaRPr lang="en-US" sz="1100" kern="1200" dirty="0">
            <a:latin typeface="Sakkal Majalla" pitchFamily="2" charset="-78"/>
            <a:cs typeface="Sakkal Majalla" pitchFamily="2" charset="-78"/>
          </a:endParaRPr>
        </a:p>
      </dsp:txBody>
      <dsp:txXfrm>
        <a:off x="1647824" y="3146509"/>
        <a:ext cx="4943475" cy="413058"/>
      </dsp:txXfrm>
    </dsp:sp>
    <dsp:sp modelId="{64974BD3-8700-48D3-A19D-41F5A3AD659F}">
      <dsp:nvSpPr>
        <dsp:cNvPr id="0" name=""/>
        <dsp:cNvSpPr/>
      </dsp:nvSpPr>
      <dsp:spPr>
        <a:xfrm rot="10800000">
          <a:off x="0" y="2517232"/>
          <a:ext cx="1647825" cy="635474"/>
        </a:xfrm>
        <a:prstGeom prst="upArrowCallout">
          <a:avLst>
            <a:gd name="adj1" fmla="val 5000"/>
            <a:gd name="adj2" fmla="val 10000"/>
            <a:gd name="adj3" fmla="val 15000"/>
            <a:gd name="adj4" fmla="val 64977"/>
          </a:avLst>
        </a:prstGeom>
        <a:solidFill>
          <a:schemeClr val="accent2">
            <a:hueOff val="-443941"/>
            <a:satOff val="-195"/>
            <a:lumOff val="523"/>
            <a:alphaOff val="0"/>
          </a:schemeClr>
        </a:solidFill>
        <a:ln w="15875" cap="flat" cmpd="sng" algn="ctr">
          <a:solidFill>
            <a:schemeClr val="accent2">
              <a:hueOff val="-443941"/>
              <a:satOff val="-195"/>
              <a:lumOff val="523"/>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17193" tIns="92456" rIns="117193" bIns="92456" numCol="1" spcCol="1270" anchor="ctr" anchorCtr="0">
          <a:noAutofit/>
        </a:bodyPr>
        <a:lstStyle/>
        <a:p>
          <a:pPr marL="0" lvl="0" indent="0" algn="ctr" defTabSz="577850">
            <a:lnSpc>
              <a:spcPct val="90000"/>
            </a:lnSpc>
            <a:spcBef>
              <a:spcPct val="0"/>
            </a:spcBef>
            <a:spcAft>
              <a:spcPct val="35000"/>
            </a:spcAft>
            <a:buNone/>
          </a:pPr>
          <a:r>
            <a:rPr lang="ar-SA" sz="1300" b="1" kern="1200" dirty="0">
              <a:latin typeface="Sakkal Majalla" pitchFamily="2" charset="-78"/>
              <a:cs typeface="Sakkal Majalla" pitchFamily="2" charset="-78"/>
            </a:rPr>
            <a:t>محاربة الخوف</a:t>
          </a:r>
          <a:endParaRPr lang="en-US" sz="1300" b="1" kern="1200" dirty="0">
            <a:latin typeface="Sakkal Majalla" pitchFamily="2" charset="-78"/>
            <a:cs typeface="Sakkal Majalla" pitchFamily="2" charset="-78"/>
          </a:endParaRPr>
        </a:p>
      </dsp:txBody>
      <dsp:txXfrm rot="-10800000">
        <a:off x="0" y="2517232"/>
        <a:ext cx="1647825" cy="413058"/>
      </dsp:txXfrm>
    </dsp:sp>
    <dsp:sp modelId="{C59131D6-E05A-4301-BE9B-0CF8ECF3C9F9}">
      <dsp:nvSpPr>
        <dsp:cNvPr id="0" name=""/>
        <dsp:cNvSpPr/>
      </dsp:nvSpPr>
      <dsp:spPr>
        <a:xfrm>
          <a:off x="1647824" y="2517232"/>
          <a:ext cx="4943475" cy="413058"/>
        </a:xfrm>
        <a:prstGeom prst="rect">
          <a:avLst/>
        </a:prstGeom>
        <a:solidFill>
          <a:schemeClr val="accent2">
            <a:tint val="40000"/>
            <a:alpha val="90000"/>
            <a:hueOff val="-619280"/>
            <a:satOff val="1307"/>
            <a:lumOff val="135"/>
            <a:alphaOff val="0"/>
          </a:schemeClr>
        </a:solidFill>
        <a:ln w="15875" cap="flat" cmpd="sng" algn="ctr">
          <a:solidFill>
            <a:schemeClr val="accent2">
              <a:tint val="40000"/>
              <a:alpha val="90000"/>
              <a:hueOff val="-619280"/>
              <a:satOff val="1307"/>
              <a:lumOff val="1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0277" tIns="139700" rIns="100277" bIns="139700" numCol="1" spcCol="1270" anchor="ctr" anchorCtr="0">
          <a:noAutofit/>
        </a:bodyPr>
        <a:lstStyle/>
        <a:p>
          <a:pPr marL="0" lvl="0" indent="0" algn="just" defTabSz="488950" rtl="1">
            <a:lnSpc>
              <a:spcPct val="90000"/>
            </a:lnSpc>
            <a:spcBef>
              <a:spcPct val="0"/>
            </a:spcBef>
            <a:spcAft>
              <a:spcPct val="35000"/>
            </a:spcAft>
            <a:buNone/>
          </a:pPr>
          <a:r>
            <a:rPr lang="ar-SA" sz="1100" b="0" kern="1200" dirty="0">
              <a:latin typeface="Sakkal Majalla" pitchFamily="2" charset="-78"/>
              <a:cs typeface="Sakkal Majalla" pitchFamily="2" charset="-78"/>
            </a:rPr>
            <a:t>تعزيز الصحة النفسية واالتحلّي بالإيجابية والأمل</a:t>
          </a:r>
          <a:endParaRPr lang="en-US" sz="1100" b="0" kern="1200" dirty="0">
            <a:latin typeface="Sakkal Majalla" pitchFamily="2" charset="-78"/>
            <a:cs typeface="Sakkal Majalla" pitchFamily="2" charset="-78"/>
          </a:endParaRPr>
        </a:p>
      </dsp:txBody>
      <dsp:txXfrm>
        <a:off x="1647824" y="2517232"/>
        <a:ext cx="4943475" cy="413058"/>
      </dsp:txXfrm>
    </dsp:sp>
    <dsp:sp modelId="{8CC0F1E7-13C8-40CE-A6F8-0967FBDD2822}">
      <dsp:nvSpPr>
        <dsp:cNvPr id="0" name=""/>
        <dsp:cNvSpPr/>
      </dsp:nvSpPr>
      <dsp:spPr>
        <a:xfrm rot="10800000">
          <a:off x="0" y="1887956"/>
          <a:ext cx="1647825" cy="635474"/>
        </a:xfrm>
        <a:prstGeom prst="upArrowCallout">
          <a:avLst>
            <a:gd name="adj1" fmla="val 5000"/>
            <a:gd name="adj2" fmla="val 10000"/>
            <a:gd name="adj3" fmla="val 15000"/>
            <a:gd name="adj4" fmla="val 64977"/>
          </a:avLst>
        </a:prstGeom>
        <a:solidFill>
          <a:schemeClr val="accent2">
            <a:hueOff val="-665912"/>
            <a:satOff val="-293"/>
            <a:lumOff val="784"/>
            <a:alphaOff val="0"/>
          </a:schemeClr>
        </a:solidFill>
        <a:ln w="15875" cap="flat" cmpd="sng" algn="ctr">
          <a:solidFill>
            <a:schemeClr val="accent2">
              <a:hueOff val="-665912"/>
              <a:satOff val="-293"/>
              <a:lumOff val="784"/>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17193" tIns="92456" rIns="117193" bIns="92456" numCol="1" spcCol="1270" anchor="ctr" anchorCtr="0">
          <a:noAutofit/>
        </a:bodyPr>
        <a:lstStyle/>
        <a:p>
          <a:pPr marL="0" lvl="0" indent="0" algn="ctr" defTabSz="577850">
            <a:lnSpc>
              <a:spcPct val="90000"/>
            </a:lnSpc>
            <a:spcBef>
              <a:spcPct val="0"/>
            </a:spcBef>
            <a:spcAft>
              <a:spcPct val="35000"/>
            </a:spcAft>
            <a:buNone/>
          </a:pPr>
          <a:r>
            <a:rPr lang="ar-SA" sz="1300" b="1" kern="1200" dirty="0">
              <a:latin typeface="Sakkal Majalla" pitchFamily="2" charset="-78"/>
              <a:cs typeface="Sakkal Majalla" pitchFamily="2" charset="-78"/>
            </a:rPr>
            <a:t>دعم الوصول إلى الرعاية</a:t>
          </a:r>
          <a:endParaRPr lang="en-US" sz="1300" b="1" kern="1200" dirty="0">
            <a:latin typeface="Sakkal Majalla" pitchFamily="2" charset="-78"/>
            <a:cs typeface="Sakkal Majalla" pitchFamily="2" charset="-78"/>
          </a:endParaRPr>
        </a:p>
      </dsp:txBody>
      <dsp:txXfrm rot="-10800000">
        <a:off x="0" y="1887956"/>
        <a:ext cx="1647825" cy="413058"/>
      </dsp:txXfrm>
    </dsp:sp>
    <dsp:sp modelId="{DB92AEC4-6CFF-41AC-B15F-D591A1021DD4}">
      <dsp:nvSpPr>
        <dsp:cNvPr id="0" name=""/>
        <dsp:cNvSpPr/>
      </dsp:nvSpPr>
      <dsp:spPr>
        <a:xfrm>
          <a:off x="1647824" y="1887956"/>
          <a:ext cx="4943475" cy="413058"/>
        </a:xfrm>
        <a:prstGeom prst="rect">
          <a:avLst/>
        </a:prstGeom>
        <a:solidFill>
          <a:schemeClr val="accent2">
            <a:tint val="40000"/>
            <a:alpha val="90000"/>
            <a:hueOff val="-928920"/>
            <a:satOff val="1961"/>
            <a:lumOff val="202"/>
            <a:alphaOff val="0"/>
          </a:schemeClr>
        </a:solidFill>
        <a:ln w="15875" cap="flat" cmpd="sng" algn="ctr">
          <a:solidFill>
            <a:schemeClr val="accent2">
              <a:tint val="40000"/>
              <a:alpha val="90000"/>
              <a:hueOff val="-928920"/>
              <a:satOff val="1961"/>
              <a:lumOff val="2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0277" tIns="139700" rIns="100277" bIns="139700" numCol="1" spcCol="1270" anchor="ctr" anchorCtr="0">
          <a:noAutofit/>
        </a:bodyPr>
        <a:lstStyle/>
        <a:p>
          <a:pPr marL="0" lvl="0" indent="0" algn="just" defTabSz="488950" rtl="1">
            <a:lnSpc>
              <a:spcPct val="90000"/>
            </a:lnSpc>
            <a:spcBef>
              <a:spcPct val="0"/>
            </a:spcBef>
            <a:spcAft>
              <a:spcPct val="35000"/>
            </a:spcAft>
            <a:buNone/>
          </a:pPr>
          <a:r>
            <a:rPr lang="ar-SA" sz="1100" kern="1200" dirty="0">
              <a:latin typeface="Sakkal Majalla" pitchFamily="2" charset="-78"/>
              <a:cs typeface="Sakkal Majalla" pitchFamily="2" charset="-78"/>
            </a:rPr>
            <a:t>المساعدة في إيصال الخدمات إلى الفئات المستضعفة وتلبية احتياجاتهم الخاصة وحشد الدعم المجتمعي للتخفيف عنهم </a:t>
          </a:r>
          <a:endParaRPr lang="en-US" sz="1100" kern="1200" dirty="0">
            <a:latin typeface="Sakkal Majalla" pitchFamily="2" charset="-78"/>
            <a:cs typeface="Sakkal Majalla" pitchFamily="2" charset="-78"/>
          </a:endParaRPr>
        </a:p>
      </dsp:txBody>
      <dsp:txXfrm>
        <a:off x="1647824" y="1887956"/>
        <a:ext cx="4943475" cy="413058"/>
      </dsp:txXfrm>
    </dsp:sp>
    <dsp:sp modelId="{8FFF652F-DBF8-4AD1-8D4D-1A4E0CB799DF}">
      <dsp:nvSpPr>
        <dsp:cNvPr id="0" name=""/>
        <dsp:cNvSpPr/>
      </dsp:nvSpPr>
      <dsp:spPr>
        <a:xfrm rot="10800000">
          <a:off x="0" y="1258679"/>
          <a:ext cx="1647825" cy="635474"/>
        </a:xfrm>
        <a:prstGeom prst="upArrowCallout">
          <a:avLst>
            <a:gd name="adj1" fmla="val 5000"/>
            <a:gd name="adj2" fmla="val 10000"/>
            <a:gd name="adj3" fmla="val 15000"/>
            <a:gd name="adj4" fmla="val 64977"/>
          </a:avLst>
        </a:prstGeom>
        <a:solidFill>
          <a:schemeClr val="accent2">
            <a:hueOff val="-887883"/>
            <a:satOff val="-391"/>
            <a:lumOff val="1046"/>
            <a:alphaOff val="0"/>
          </a:schemeClr>
        </a:solidFill>
        <a:ln w="15875" cap="flat" cmpd="sng" algn="ctr">
          <a:solidFill>
            <a:schemeClr val="accent2">
              <a:hueOff val="-887883"/>
              <a:satOff val="-391"/>
              <a:lumOff val="1046"/>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17193" tIns="92456" rIns="117193" bIns="92456" numCol="1" spcCol="1270" anchor="ctr" anchorCtr="0">
          <a:noAutofit/>
        </a:bodyPr>
        <a:lstStyle/>
        <a:p>
          <a:pPr marL="0" lvl="0" indent="0" algn="ctr" defTabSz="577850">
            <a:lnSpc>
              <a:spcPct val="90000"/>
            </a:lnSpc>
            <a:spcBef>
              <a:spcPct val="0"/>
            </a:spcBef>
            <a:spcAft>
              <a:spcPct val="35000"/>
            </a:spcAft>
            <a:buNone/>
          </a:pPr>
          <a:r>
            <a:rPr lang="ar-SA" sz="1300" b="1" kern="1200" dirty="0">
              <a:latin typeface="Sakkal Majalla" pitchFamily="2" charset="-78"/>
              <a:cs typeface="Sakkal Majalla" pitchFamily="2" charset="-78"/>
            </a:rPr>
            <a:t>التعامل بعناية</a:t>
          </a:r>
          <a:endParaRPr lang="en-US" sz="1300" b="1" kern="1200" dirty="0">
            <a:latin typeface="Sakkal Majalla" pitchFamily="2" charset="-78"/>
            <a:cs typeface="Sakkal Majalla" pitchFamily="2" charset="-78"/>
          </a:endParaRPr>
        </a:p>
      </dsp:txBody>
      <dsp:txXfrm rot="-10800000">
        <a:off x="0" y="1258679"/>
        <a:ext cx="1647825" cy="413058"/>
      </dsp:txXfrm>
    </dsp:sp>
    <dsp:sp modelId="{543FEF05-D774-46EF-A298-1824148FA6B5}">
      <dsp:nvSpPr>
        <dsp:cNvPr id="0" name=""/>
        <dsp:cNvSpPr/>
      </dsp:nvSpPr>
      <dsp:spPr>
        <a:xfrm>
          <a:off x="1647824" y="1258679"/>
          <a:ext cx="4943475" cy="413058"/>
        </a:xfrm>
        <a:prstGeom prst="rect">
          <a:avLst/>
        </a:prstGeom>
        <a:solidFill>
          <a:schemeClr val="accent2">
            <a:tint val="40000"/>
            <a:alpha val="90000"/>
            <a:hueOff val="-1238560"/>
            <a:satOff val="2615"/>
            <a:lumOff val="269"/>
            <a:alphaOff val="0"/>
          </a:schemeClr>
        </a:solidFill>
        <a:ln w="15875" cap="flat" cmpd="sng" algn="ctr">
          <a:solidFill>
            <a:schemeClr val="accent2">
              <a:tint val="40000"/>
              <a:alpha val="90000"/>
              <a:hueOff val="-1238560"/>
              <a:satOff val="2615"/>
              <a:lumOff val="2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0277" tIns="139700" rIns="100277" bIns="139700" numCol="1" spcCol="1270" anchor="ctr" anchorCtr="0">
          <a:noAutofit/>
        </a:bodyPr>
        <a:lstStyle/>
        <a:p>
          <a:pPr marL="0" lvl="0" indent="0" algn="just" defTabSz="488950" rtl="1">
            <a:lnSpc>
              <a:spcPct val="90000"/>
            </a:lnSpc>
            <a:spcBef>
              <a:spcPct val="0"/>
            </a:spcBef>
            <a:spcAft>
              <a:spcPct val="35000"/>
            </a:spcAft>
            <a:buNone/>
          </a:pPr>
          <a:r>
            <a:rPr lang="ar-SA" sz="1100" kern="1200" dirty="0">
              <a:solidFill>
                <a:schemeClr val="tx1"/>
              </a:solidFill>
              <a:latin typeface="Sakkal Majalla" pitchFamily="2" charset="-78"/>
              <a:cs typeface="Sakkal Majalla" pitchFamily="2" charset="-78"/>
            </a:rPr>
            <a:t>التعامل مع الأشخاص في ظروفٍ هشّة باحترام ورعاية واتباع </a:t>
          </a:r>
          <a:r>
            <a:rPr lang="ar-LB" sz="1100" kern="1200" dirty="0">
              <a:solidFill>
                <a:schemeClr val="tx1"/>
              </a:solidFill>
              <a:latin typeface="Sakkal Majalla" pitchFamily="2" charset="-78"/>
              <a:cs typeface="Sakkal Majalla" pitchFamily="2" charset="-78"/>
            </a:rPr>
            <a:t>التدابير</a:t>
          </a:r>
          <a:r>
            <a:rPr lang="ar-SA" sz="1100" kern="1200" dirty="0">
              <a:solidFill>
                <a:schemeClr val="tx1"/>
              </a:solidFill>
              <a:latin typeface="Sakkal Majalla" pitchFamily="2" charset="-78"/>
              <a:cs typeface="Sakkal Majalla" pitchFamily="2" charset="-78"/>
            </a:rPr>
            <a:t> الصحية كالتباعد الجسدي واستخدام طرق بديلة لإشراكهم</a:t>
          </a:r>
          <a:endParaRPr lang="en-US" sz="1100" kern="1200" dirty="0">
            <a:solidFill>
              <a:schemeClr val="tx1"/>
            </a:solidFill>
            <a:latin typeface="Sakkal Majalla" pitchFamily="2" charset="-78"/>
            <a:cs typeface="Sakkal Majalla" pitchFamily="2" charset="-78"/>
          </a:endParaRPr>
        </a:p>
      </dsp:txBody>
      <dsp:txXfrm>
        <a:off x="1647824" y="1258679"/>
        <a:ext cx="4943475" cy="413058"/>
      </dsp:txXfrm>
    </dsp:sp>
    <dsp:sp modelId="{01232FCB-413F-41CB-881B-8E4BEB4B7636}">
      <dsp:nvSpPr>
        <dsp:cNvPr id="0" name=""/>
        <dsp:cNvSpPr/>
      </dsp:nvSpPr>
      <dsp:spPr>
        <a:xfrm rot="10800000">
          <a:off x="0" y="629403"/>
          <a:ext cx="1647825" cy="635474"/>
        </a:xfrm>
        <a:prstGeom prst="upArrowCallout">
          <a:avLst>
            <a:gd name="adj1" fmla="val 5000"/>
            <a:gd name="adj2" fmla="val 10000"/>
            <a:gd name="adj3" fmla="val 15000"/>
            <a:gd name="adj4" fmla="val 64977"/>
          </a:avLst>
        </a:prstGeom>
        <a:solidFill>
          <a:schemeClr val="accent2">
            <a:hueOff val="-1109853"/>
            <a:satOff val="-488"/>
            <a:lumOff val="1307"/>
            <a:alphaOff val="0"/>
          </a:schemeClr>
        </a:solidFill>
        <a:ln w="15875" cap="flat" cmpd="sng" algn="ctr">
          <a:solidFill>
            <a:schemeClr val="accent2">
              <a:hueOff val="-1109853"/>
              <a:satOff val="-488"/>
              <a:lumOff val="1307"/>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17193" tIns="92456" rIns="117193" bIns="92456" numCol="1" spcCol="1270" anchor="ctr" anchorCtr="0">
          <a:noAutofit/>
        </a:bodyPr>
        <a:lstStyle/>
        <a:p>
          <a:pPr marL="0" lvl="0" indent="0" algn="ctr" defTabSz="577850">
            <a:lnSpc>
              <a:spcPct val="90000"/>
            </a:lnSpc>
            <a:spcBef>
              <a:spcPct val="0"/>
            </a:spcBef>
            <a:spcAft>
              <a:spcPct val="35000"/>
            </a:spcAft>
            <a:buNone/>
          </a:pPr>
          <a:r>
            <a:rPr lang="ar-SA" sz="1300" b="1" kern="1200" dirty="0">
              <a:latin typeface="Sakkal Majalla" pitchFamily="2" charset="-78"/>
              <a:cs typeface="Sakkal Majalla" pitchFamily="2" charset="-78"/>
            </a:rPr>
            <a:t>التكيف مع الاحتياجات الخاصة</a:t>
          </a:r>
          <a:endParaRPr lang="en-US" sz="1300" b="1" kern="1200" dirty="0">
            <a:latin typeface="Sakkal Majalla" pitchFamily="2" charset="-78"/>
            <a:cs typeface="Sakkal Majalla" pitchFamily="2" charset="-78"/>
          </a:endParaRPr>
        </a:p>
      </dsp:txBody>
      <dsp:txXfrm rot="-10800000">
        <a:off x="0" y="629403"/>
        <a:ext cx="1647825" cy="413058"/>
      </dsp:txXfrm>
    </dsp:sp>
    <dsp:sp modelId="{2F02D0AA-4F59-48B6-92EA-99AF1CDB3C21}">
      <dsp:nvSpPr>
        <dsp:cNvPr id="0" name=""/>
        <dsp:cNvSpPr/>
      </dsp:nvSpPr>
      <dsp:spPr>
        <a:xfrm>
          <a:off x="1647824" y="629403"/>
          <a:ext cx="4943475" cy="413058"/>
        </a:xfrm>
        <a:prstGeom prst="rect">
          <a:avLst/>
        </a:prstGeom>
        <a:solidFill>
          <a:schemeClr val="accent2">
            <a:tint val="40000"/>
            <a:alpha val="90000"/>
            <a:hueOff val="-1548200"/>
            <a:satOff val="3268"/>
            <a:lumOff val="337"/>
            <a:alphaOff val="0"/>
          </a:schemeClr>
        </a:solidFill>
        <a:ln w="15875" cap="flat" cmpd="sng" algn="ctr">
          <a:solidFill>
            <a:schemeClr val="accent2">
              <a:tint val="40000"/>
              <a:alpha val="90000"/>
              <a:hueOff val="-1548200"/>
              <a:satOff val="3268"/>
              <a:lumOff val="3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0277" tIns="139700" rIns="100277" bIns="139700" numCol="1" spcCol="1270" anchor="ctr" anchorCtr="0">
          <a:noAutofit/>
        </a:bodyPr>
        <a:lstStyle/>
        <a:p>
          <a:pPr marL="0" lvl="0" indent="0" algn="just" defTabSz="488950" rtl="1">
            <a:lnSpc>
              <a:spcPct val="90000"/>
            </a:lnSpc>
            <a:spcBef>
              <a:spcPct val="0"/>
            </a:spcBef>
            <a:spcAft>
              <a:spcPct val="35000"/>
            </a:spcAft>
            <a:buNone/>
          </a:pPr>
          <a:r>
            <a:rPr lang="ar-SA" sz="1100" kern="1200" dirty="0">
              <a:latin typeface="Sakkal Majalla" pitchFamily="2" charset="-78"/>
              <a:cs typeface="Sakkal Majalla" pitchFamily="2" charset="-78"/>
            </a:rPr>
            <a:t>فهم احتياجاتهم والاستماع إلى مخاوفهم وتكييف الرسائل الصحية واشكالها بما يتناسب مع الأساليب المفضلة لديهم</a:t>
          </a:r>
          <a:endParaRPr lang="en-US" sz="1100" kern="1200" dirty="0">
            <a:latin typeface="Sakkal Majalla" pitchFamily="2" charset="-78"/>
            <a:cs typeface="Sakkal Majalla" pitchFamily="2" charset="-78"/>
          </a:endParaRPr>
        </a:p>
      </dsp:txBody>
      <dsp:txXfrm>
        <a:off x="1647824" y="629403"/>
        <a:ext cx="4943475" cy="413058"/>
      </dsp:txXfrm>
    </dsp:sp>
    <dsp:sp modelId="{4958B18F-95E8-4585-9784-F954D49FE921}">
      <dsp:nvSpPr>
        <dsp:cNvPr id="0" name=""/>
        <dsp:cNvSpPr/>
      </dsp:nvSpPr>
      <dsp:spPr>
        <a:xfrm rot="10800000">
          <a:off x="0" y="126"/>
          <a:ext cx="1647825" cy="635474"/>
        </a:xfrm>
        <a:prstGeom prst="upArrowCallout">
          <a:avLst>
            <a:gd name="adj1" fmla="val 5000"/>
            <a:gd name="adj2" fmla="val 10000"/>
            <a:gd name="adj3" fmla="val 15000"/>
            <a:gd name="adj4" fmla="val 64977"/>
          </a:avLst>
        </a:prstGeom>
        <a:solidFill>
          <a:schemeClr val="accent2">
            <a:hueOff val="-1331824"/>
            <a:satOff val="-586"/>
            <a:lumOff val="1569"/>
            <a:alphaOff val="0"/>
          </a:schemeClr>
        </a:solidFill>
        <a:ln w="15875" cap="flat" cmpd="sng" algn="ctr">
          <a:solidFill>
            <a:schemeClr val="accent2">
              <a:hueOff val="-1331824"/>
              <a:satOff val="-586"/>
              <a:lumOff val="156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17193" tIns="92456" rIns="117193" bIns="92456" numCol="1" spcCol="1270" anchor="ctr" anchorCtr="0">
          <a:noAutofit/>
        </a:bodyPr>
        <a:lstStyle/>
        <a:p>
          <a:pPr marL="0" lvl="0" indent="0" algn="ctr" defTabSz="577850">
            <a:lnSpc>
              <a:spcPct val="90000"/>
            </a:lnSpc>
            <a:spcBef>
              <a:spcPct val="0"/>
            </a:spcBef>
            <a:spcAft>
              <a:spcPct val="35000"/>
            </a:spcAft>
            <a:buNone/>
          </a:pPr>
          <a:r>
            <a:rPr lang="ar-SA" sz="1300" b="1" kern="1200" dirty="0">
              <a:latin typeface="Sakkal Majalla" pitchFamily="2" charset="-78"/>
              <a:cs typeface="Sakkal Majalla" pitchFamily="2" charset="-78"/>
            </a:rPr>
            <a:t>تحديد الأكثر عرضة للخطر</a:t>
          </a:r>
          <a:endParaRPr lang="en-US" sz="1300" b="1" kern="1200" dirty="0">
            <a:latin typeface="Sakkal Majalla" pitchFamily="2" charset="-78"/>
            <a:cs typeface="Sakkal Majalla" pitchFamily="2" charset="-78"/>
          </a:endParaRPr>
        </a:p>
      </dsp:txBody>
      <dsp:txXfrm rot="-10800000">
        <a:off x="0" y="126"/>
        <a:ext cx="1647825" cy="413058"/>
      </dsp:txXfrm>
    </dsp:sp>
    <dsp:sp modelId="{FE563494-A899-418F-BC07-D9B354530918}">
      <dsp:nvSpPr>
        <dsp:cNvPr id="0" name=""/>
        <dsp:cNvSpPr/>
      </dsp:nvSpPr>
      <dsp:spPr>
        <a:xfrm>
          <a:off x="1647824" y="126"/>
          <a:ext cx="4943475" cy="413058"/>
        </a:xfrm>
        <a:prstGeom prst="rect">
          <a:avLst/>
        </a:prstGeom>
        <a:solidFill>
          <a:schemeClr val="accent2">
            <a:tint val="40000"/>
            <a:alpha val="90000"/>
            <a:hueOff val="-1857840"/>
            <a:satOff val="3922"/>
            <a:lumOff val="404"/>
            <a:alphaOff val="0"/>
          </a:schemeClr>
        </a:solidFill>
        <a:ln w="15875" cap="flat" cmpd="sng" algn="ctr">
          <a:solidFill>
            <a:schemeClr val="accent2">
              <a:tint val="40000"/>
              <a:alpha val="90000"/>
              <a:hueOff val="-1857840"/>
              <a:satOff val="3922"/>
              <a:lumOff val="4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0277" tIns="139700" rIns="100277" bIns="139700" numCol="1" spcCol="1270" anchor="ctr" anchorCtr="0">
          <a:noAutofit/>
        </a:bodyPr>
        <a:lstStyle/>
        <a:p>
          <a:pPr marL="0" lvl="0" indent="0" algn="just" defTabSz="488950" rtl="1">
            <a:lnSpc>
              <a:spcPct val="90000"/>
            </a:lnSpc>
            <a:spcBef>
              <a:spcPct val="0"/>
            </a:spcBef>
            <a:spcAft>
              <a:spcPct val="35000"/>
            </a:spcAft>
            <a:buNone/>
          </a:pPr>
          <a:r>
            <a:rPr lang="ar-SA" sz="1100" kern="1200" dirty="0">
              <a:latin typeface="Sakkal Majalla" pitchFamily="2" charset="-78"/>
              <a:cs typeface="Sakkal Majalla" pitchFamily="2" charset="-78"/>
            </a:rPr>
            <a:t>دعم السلطات المحلية لتحديد الفئات المستضعفة وتقييم قدرة المجتمع الديني على تقديم الدعم</a:t>
          </a:r>
          <a:endParaRPr lang="en-US" sz="1100" kern="1200" dirty="0">
            <a:latin typeface="Sakkal Majalla" pitchFamily="2" charset="-78"/>
            <a:cs typeface="Sakkal Majalla" pitchFamily="2" charset="-78"/>
          </a:endParaRPr>
        </a:p>
      </dsp:txBody>
      <dsp:txXfrm>
        <a:off x="1647824" y="126"/>
        <a:ext cx="4943475" cy="4130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22C16-7F94-4480-9DDF-7F9EFE2E3F79}">
      <dsp:nvSpPr>
        <dsp:cNvPr id="0" name=""/>
        <dsp:cNvSpPr/>
      </dsp:nvSpPr>
      <dsp:spPr>
        <a:xfrm>
          <a:off x="0" y="235909"/>
          <a:ext cx="5923721" cy="16450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rtl="1">
            <a:lnSpc>
              <a:spcPct val="90000"/>
            </a:lnSpc>
            <a:spcBef>
              <a:spcPct val="0"/>
            </a:spcBef>
            <a:spcAft>
              <a:spcPct val="35000"/>
            </a:spcAft>
            <a:buNone/>
          </a:pPr>
          <a:r>
            <a:rPr lang="ar-SA" sz="2200" kern="1200" dirty="0">
              <a:latin typeface="Sakkal Majalla" pitchFamily="2" charset="-78"/>
              <a:ea typeface="Verdana" panose="020B0604030504040204" pitchFamily="34" charset="0"/>
              <a:cs typeface="Sakkal Majalla" pitchFamily="2" charset="-78"/>
            </a:rPr>
            <a:t>أنت تُعتبر كرجل دين صوت وحليف موثوق به في مجتمعك ولديك شبكة من المؤيدين والتابعين الذين يقومون بتوزيع الطعام وجمع الأموال للاستجابة للأزمات الإنسانية</a:t>
          </a:r>
          <a:endParaRPr lang="en-US" sz="2200" kern="1200" dirty="0">
            <a:latin typeface="Sakkal Majalla" pitchFamily="2" charset="-78"/>
            <a:cs typeface="Sakkal Majalla" pitchFamily="2" charset="-78"/>
          </a:endParaRPr>
        </a:p>
      </dsp:txBody>
      <dsp:txXfrm>
        <a:off x="80303" y="316212"/>
        <a:ext cx="5763115" cy="1484414"/>
      </dsp:txXfrm>
    </dsp:sp>
    <dsp:sp modelId="{336B1529-1BE3-4657-A0C5-E1894ABFE76D}">
      <dsp:nvSpPr>
        <dsp:cNvPr id="0" name=""/>
        <dsp:cNvSpPr/>
      </dsp:nvSpPr>
      <dsp:spPr>
        <a:xfrm>
          <a:off x="0" y="2000594"/>
          <a:ext cx="5923721" cy="16450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mj-lt"/>
            </a:rPr>
            <a:t>The</a:t>
          </a:r>
          <a:r>
            <a:rPr lang="en-US" sz="1600" kern="1200" baseline="0" dirty="0">
              <a:latin typeface="+mj-lt"/>
            </a:rPr>
            <a:t> sudden lockdown and closed buses and trains have  triggered a crisis among migrant workers who cannot return to their homes and have lost their source of daily wages. Pregnant women, children and men are defying social distancing guidelines, and trying to walk back to their villages on foot.  The migrant crisis threatens to become a coronavirus spread route from urban </a:t>
          </a:r>
          <a:r>
            <a:rPr lang="en-US" sz="1600" kern="1200" baseline="0" dirty="0" err="1">
              <a:latin typeface="+mj-lt"/>
            </a:rPr>
            <a:t>centres</a:t>
          </a:r>
          <a:r>
            <a:rPr lang="en-US" sz="1600" kern="1200" baseline="0" dirty="0">
              <a:latin typeface="+mj-lt"/>
            </a:rPr>
            <a:t> to villages.</a:t>
          </a:r>
          <a:endParaRPr lang="en-US" sz="1600" kern="1200" dirty="0">
            <a:latin typeface="+mj-lt"/>
          </a:endParaRPr>
        </a:p>
      </dsp:txBody>
      <dsp:txXfrm>
        <a:off x="80303" y="2080897"/>
        <a:ext cx="5763115" cy="1484414"/>
      </dsp:txXfrm>
    </dsp:sp>
    <dsp:sp modelId="{31E067D6-7875-474E-B0A3-BAD4EFEE9533}">
      <dsp:nvSpPr>
        <dsp:cNvPr id="0" name=""/>
        <dsp:cNvSpPr/>
      </dsp:nvSpPr>
      <dsp:spPr>
        <a:xfrm>
          <a:off x="0" y="2000592"/>
          <a:ext cx="5923721" cy="16450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rtl="1">
            <a:lnSpc>
              <a:spcPct val="90000"/>
            </a:lnSpc>
            <a:spcBef>
              <a:spcPct val="0"/>
            </a:spcBef>
            <a:spcAft>
              <a:spcPct val="35000"/>
            </a:spcAft>
            <a:buNone/>
          </a:pPr>
          <a:r>
            <a:rPr lang="ar-SA" sz="2200" kern="1200" dirty="0">
              <a:solidFill>
                <a:schemeClr val="bg1"/>
              </a:solidFill>
              <a:latin typeface="Sakkal Majalla" pitchFamily="2" charset="-78"/>
              <a:cs typeface="Sakkal Majalla" pitchFamily="2" charset="-78"/>
            </a:rPr>
            <a:t>كيف ستدعم </a:t>
          </a:r>
          <a:r>
            <a:rPr lang="ar-LB" sz="2200" kern="1200" dirty="0">
              <a:solidFill>
                <a:schemeClr val="bg1"/>
              </a:solidFill>
              <a:latin typeface="Sakkal Majalla" pitchFamily="2" charset="-78"/>
              <a:cs typeface="Sakkal Majalla" pitchFamily="2" charset="-78"/>
            </a:rPr>
            <a:t>في مثل هذه الحالات؟ </a:t>
          </a:r>
          <a:r>
            <a:rPr lang="ar-SA" sz="2200" kern="1200" dirty="0">
              <a:solidFill>
                <a:schemeClr val="bg1"/>
              </a:solidFill>
              <a:latin typeface="Sakkal Majalla" pitchFamily="2" charset="-78"/>
              <a:cs typeface="Sakkal Majalla" pitchFamily="2" charset="-78"/>
            </a:rPr>
            <a:t>وهل لديك شبكات يُمكنها دعم تحديد الفئات المستضعفة وتقديم الدعم </a:t>
          </a:r>
          <a:r>
            <a:rPr lang="ar-EG" sz="2200" kern="1200" dirty="0">
              <a:solidFill>
                <a:schemeClr val="bg1"/>
              </a:solidFill>
              <a:latin typeface="Sakkal Majalla" pitchFamily="2" charset="-78"/>
              <a:cs typeface="Sakkal Majalla" pitchFamily="2" charset="-78"/>
            </a:rPr>
            <a:t>النفسي</a:t>
          </a:r>
          <a:r>
            <a:rPr lang="ar-SA" sz="2200" kern="1200" dirty="0">
              <a:solidFill>
                <a:schemeClr val="bg1"/>
              </a:solidFill>
              <a:latin typeface="Sakkal Majalla" pitchFamily="2" charset="-78"/>
              <a:cs typeface="Sakkal Majalla" pitchFamily="2" charset="-78"/>
            </a:rPr>
            <a:t> والمواساة وغرس الشعور </a:t>
          </a:r>
          <a:r>
            <a:rPr lang="ar-LB" sz="2200" kern="1200" dirty="0">
              <a:solidFill>
                <a:schemeClr val="bg1"/>
              </a:solidFill>
              <a:latin typeface="Sakkal Majalla" pitchFamily="2" charset="-78"/>
              <a:cs typeface="Sakkal Majalla" pitchFamily="2" charset="-78"/>
            </a:rPr>
            <a:t>ب</a:t>
          </a:r>
          <a:r>
            <a:rPr lang="ar-SA" sz="2200" kern="1200" dirty="0">
              <a:solidFill>
                <a:schemeClr val="bg1"/>
              </a:solidFill>
              <a:latin typeface="Sakkal Majalla" pitchFamily="2" charset="-78"/>
              <a:cs typeface="Sakkal Majalla" pitchFamily="2" charset="-78"/>
            </a:rPr>
            <a:t>الإندماج فيما بينه</a:t>
          </a:r>
          <a:r>
            <a:rPr lang="ar-EG" sz="2200" kern="1200" dirty="0">
              <a:solidFill>
                <a:schemeClr val="bg1"/>
              </a:solidFill>
              <a:latin typeface="Sakkal Majalla" pitchFamily="2" charset="-78"/>
              <a:cs typeface="Sakkal Majalla" pitchFamily="2" charset="-78"/>
            </a:rPr>
            <a:t>م</a:t>
          </a:r>
          <a:r>
            <a:rPr lang="ar-SA" sz="2200" kern="1200" dirty="0">
              <a:solidFill>
                <a:schemeClr val="bg1"/>
              </a:solidFill>
              <a:latin typeface="Sakkal Majalla" pitchFamily="2" charset="-78"/>
              <a:cs typeface="Sakkal Majalla" pitchFamily="2" charset="-78"/>
            </a:rPr>
            <a:t>؟</a:t>
          </a:r>
          <a:endParaRPr lang="en-US" sz="2200" kern="1200" dirty="0">
            <a:solidFill>
              <a:schemeClr val="bg1"/>
            </a:solidFill>
            <a:latin typeface="Sakkal Majalla" pitchFamily="2" charset="-78"/>
            <a:cs typeface="Sakkal Majalla" pitchFamily="2" charset="-78"/>
          </a:endParaRPr>
        </a:p>
      </dsp:txBody>
      <dsp:txXfrm>
        <a:off x="80303" y="2080895"/>
        <a:ext cx="5763115" cy="148441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399DD2-69E3-4349-97C4-DFB09A3F039C}" type="datetimeFigureOut">
              <a:rPr lang="en-US" smtClean="0"/>
              <a:t>6/11/20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CA5259-5CB8-426C-99E4-C18F329120CE}" type="slidenum">
              <a:rPr lang="en-US" smtClean="0"/>
              <a:t>‹#›</a:t>
            </a:fld>
            <a:endParaRPr lang="en-US"/>
          </a:p>
        </p:txBody>
      </p:sp>
    </p:spTree>
    <p:extLst>
      <p:ext uri="{BB962C8B-B14F-4D97-AF65-F5344CB8AC3E}">
        <p14:creationId xmlns:p14="http://schemas.microsoft.com/office/powerpoint/2010/main" val="2346159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CA5259-5CB8-426C-99E4-C18F329120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7135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CA5259-5CB8-426C-99E4-C18F329120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5203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CA5259-5CB8-426C-99E4-C18F329120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2981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CA5259-5CB8-426C-99E4-C18F329120C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4672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6/11/20</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594555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6/11/20</a:t>
            </a:fld>
            <a:endParaRPr lang="en-US"/>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857029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6/11/20</a:t>
            </a:fld>
            <a:endParaRPr lang="en-US"/>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561229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6/11/20</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975682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6/11/20</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89152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6/11/20</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700124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6/11/20</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359298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6/11/20</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766942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6/11/20</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988210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6/11/20</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751750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6/11/20</a:t>
            </a:fld>
            <a:endParaRPr lang="en-US"/>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1687583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6/11/20</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912855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6/11/20</a:t>
            </a:fld>
            <a:endParaRPr lang="en-US"/>
          </a:p>
        </p:txBody>
      </p:sp>
      <p:sp>
        <p:nvSpPr>
          <p:cNvPr id="6" name="Footer Placeholder 5"/>
          <p:cNvSpPr>
            <a:spLocks noGrp="1"/>
          </p:cNvSpPr>
          <p:nvPr>
            <p:ph type="ftr" sz="quarter" idx="11"/>
          </p:nvPr>
        </p:nvSpPr>
        <p:spPr>
          <a:xfrm>
            <a:off x="1097279" y="6446838"/>
            <a:ext cx="6818262" cy="365125"/>
          </a:xfrm>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604666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6/11/20</a:t>
            </a:fld>
            <a:endParaRPr lang="en-US"/>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430172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6/11/20</a:t>
            </a:fld>
            <a:endParaRPr lang="en-US"/>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016218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6/11/20</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262417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6/11/20</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88712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6/11/20</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85953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6/11/20</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694702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6/11/20</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038770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6/11/20</a:t>
            </a:fld>
            <a:endParaRPr lang="en-US"/>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4189064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6/11/20</a:t>
            </a:fld>
            <a:endParaRPr lang="en-US"/>
          </a:p>
        </p:txBody>
      </p:sp>
      <p:sp>
        <p:nvSpPr>
          <p:cNvPr id="6" name="Footer Placeholder 5"/>
          <p:cNvSpPr>
            <a:spLocks noGrp="1"/>
          </p:cNvSpPr>
          <p:nvPr>
            <p:ph type="ftr" sz="quarter" idx="11"/>
          </p:nvPr>
        </p:nvSpPr>
        <p:spPr>
          <a:xfrm>
            <a:off x="1097279" y="6446838"/>
            <a:ext cx="6818262" cy="365125"/>
          </a:xfrm>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669366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6/11/20</a:t>
            </a:fld>
            <a:endParaRPr lang="en-US"/>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655723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0" r:id="rId6"/>
    <p:sldLayoutId id="2147483706" r:id="rId7"/>
    <p:sldLayoutId id="2147483707" r:id="rId8"/>
    <p:sldLayoutId id="2147483708" r:id="rId9"/>
    <p:sldLayoutId id="2147483709" r:id="rId10"/>
    <p:sldLayoutId id="2147483711" r:id="rId11"/>
  </p:sldLayoutIdLst>
  <p:hf sldNum="0" hdr="0" ftr="0" dt="0"/>
  <p:txStyles>
    <p:titleStyle>
      <a:lvl1pPr algn="l" defTabSz="914400" rtl="0" eaLnBrk="1" latinLnBrk="0" hangingPunct="1">
        <a:lnSpc>
          <a:spcPct val="90000"/>
        </a:lnSpc>
        <a:spcBef>
          <a:spcPct val="0"/>
        </a:spcBef>
        <a:buNone/>
        <a:defRPr sz="44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6/11/20</a:t>
            </a:fld>
            <a:endParaRPr lang="en-US"/>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06310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sldNum="0" hdr="0" ftr="0" dt="0"/>
  <p:txStyles>
    <p:titleStyle>
      <a:lvl1pPr algn="l" defTabSz="914400" rtl="0" eaLnBrk="1" latinLnBrk="0" hangingPunct="1">
        <a:lnSpc>
          <a:spcPct val="90000"/>
        </a:lnSpc>
        <a:spcBef>
          <a:spcPct val="0"/>
        </a:spcBef>
        <a:buNone/>
        <a:defRPr sz="44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C1C449D-E6FD-4BA8-974F-9842D451089F}"/>
              </a:ext>
            </a:extLst>
          </p:cNvPr>
          <p:cNvSpPr txBox="1"/>
          <p:nvPr/>
        </p:nvSpPr>
        <p:spPr>
          <a:xfrm>
            <a:off x="3401400" y="222075"/>
            <a:ext cx="4820482" cy="2308324"/>
          </a:xfrm>
          <a:prstGeom prst="rect">
            <a:avLst/>
          </a:prstGeom>
          <a:noFill/>
          <a:ln w="19050">
            <a:noFill/>
          </a:ln>
        </p:spPr>
        <p:txBody>
          <a:bodyPr wrap="square" rtlCol="0">
            <a:spAutoFit/>
          </a:bodyPr>
          <a:lstStyle/>
          <a:p>
            <a:pPr algn="ctr" rtl="1"/>
            <a:r>
              <a:rPr lang="ar-SA" sz="3200" b="1" dirty="0">
                <a:latin typeface="Sakkal Majalla" pitchFamily="2" charset="-78"/>
                <a:cs typeface="Sakkal Majalla" pitchFamily="2" charset="-78"/>
              </a:rPr>
              <a:t>مبادرة الدين في ميدان العمل </a:t>
            </a:r>
          </a:p>
          <a:p>
            <a:pPr algn="ctr" rtl="1"/>
            <a:r>
              <a:rPr lang="ar-SA" sz="3200" b="1" dirty="0">
                <a:latin typeface="Sakkal Majalla" pitchFamily="2" charset="-78"/>
                <a:cs typeface="Sakkal Majalla" pitchFamily="2" charset="-78"/>
              </a:rPr>
              <a:t>المعنية بفيروس كورونا المستجد</a:t>
            </a:r>
          </a:p>
          <a:p>
            <a:pPr algn="ctr" rtl="1"/>
            <a:r>
              <a:rPr lang="ar-SA" sz="2800" dirty="0">
                <a:latin typeface="Sakkal Majalla" pitchFamily="2" charset="-78"/>
                <a:cs typeface="Sakkal Majalla" pitchFamily="2" charset="-78"/>
              </a:rPr>
              <a:t>ندوة إقليمية عبر الإنترنت لمنطقة الشرق الأوسط وشمال إفريقيا</a:t>
            </a:r>
            <a:endParaRPr lang="ar-SA" sz="2400" dirty="0">
              <a:latin typeface="Sakkal Majalla" pitchFamily="2" charset="-78"/>
              <a:cs typeface="Sakkal Majalla" pitchFamily="2" charset="-78"/>
            </a:endParaRPr>
          </a:p>
          <a:p>
            <a:pPr algn="ctr" rtl="1"/>
            <a:r>
              <a:rPr lang="ar-SA" sz="2400" dirty="0">
                <a:latin typeface="Sakkal Majalla" pitchFamily="2" charset="-78"/>
                <a:cs typeface="Sakkal Majalla" pitchFamily="2" charset="-78"/>
              </a:rPr>
              <a:t>21 مايو 2020</a:t>
            </a:r>
            <a:endParaRPr lang="ar-SA" sz="2800" dirty="0">
              <a:latin typeface="Sakkal Majalla" pitchFamily="2" charset="-78"/>
              <a:cs typeface="Sakkal Majalla" pitchFamily="2" charset="-78"/>
            </a:endParaRPr>
          </a:p>
        </p:txBody>
      </p:sp>
      <p:pic>
        <p:nvPicPr>
          <p:cNvPr id="6" name="Picture 5">
            <a:extLst>
              <a:ext uri="{FF2B5EF4-FFF2-40B4-BE49-F238E27FC236}">
                <a16:creationId xmlns:a16="http://schemas.microsoft.com/office/drawing/2014/main" id="{7E2A4733-2245-4BED-9E8D-65F4A6581AA2}"/>
              </a:ext>
            </a:extLst>
          </p:cNvPr>
          <p:cNvPicPr>
            <a:picLocks noChangeAspect="1"/>
          </p:cNvPicPr>
          <p:nvPr/>
        </p:nvPicPr>
        <p:blipFill rotWithShape="1">
          <a:blip r:embed="rId2">
            <a:extLst>
              <a:ext uri="{28A0092B-C50C-407E-A947-70E740481C1C}">
                <a14:useLocalDpi xmlns:a14="http://schemas.microsoft.com/office/drawing/2010/main" val="0"/>
              </a:ext>
            </a:extLst>
          </a:blip>
          <a:srcRect t="24138" r="1" b="891"/>
          <a:stretch/>
        </p:blipFill>
        <p:spPr>
          <a:xfrm>
            <a:off x="-2887078" y="0"/>
            <a:ext cx="9154673" cy="6863475"/>
          </a:xfrm>
          <a:custGeom>
            <a:avLst/>
            <a:gdLst>
              <a:gd name="connsiteX0" fmla="*/ 0 w 9154693"/>
              <a:gd name="connsiteY0" fmla="*/ 0 h 6863485"/>
              <a:gd name="connsiteX1" fmla="*/ 5976000 w 9154693"/>
              <a:gd name="connsiteY1" fmla="*/ 0 h 6863485"/>
              <a:gd name="connsiteX2" fmla="*/ 9154693 w 9154693"/>
              <a:gd name="connsiteY2" fmla="*/ 6863485 h 6863485"/>
              <a:gd name="connsiteX3" fmla="*/ 0 w 9154693"/>
              <a:gd name="connsiteY3" fmla="*/ 6863485 h 6863485"/>
              <a:gd name="connsiteX4" fmla="*/ 0 w 9154693"/>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693" h="6863485">
                <a:moveTo>
                  <a:pt x="0" y="0"/>
                </a:moveTo>
                <a:lnTo>
                  <a:pt x="5976000" y="0"/>
                </a:lnTo>
                <a:lnTo>
                  <a:pt x="9154693" y="6863485"/>
                </a:lnTo>
                <a:lnTo>
                  <a:pt x="0" y="6863485"/>
                </a:lnTo>
                <a:lnTo>
                  <a:pt x="0" y="0"/>
                </a:lnTo>
                <a:close/>
              </a:path>
            </a:pathLst>
          </a:custGeom>
        </p:spPr>
      </p:pic>
      <p:pic>
        <p:nvPicPr>
          <p:cNvPr id="8" name="Picture 7">
            <a:extLst>
              <a:ext uri="{FF2B5EF4-FFF2-40B4-BE49-F238E27FC236}">
                <a16:creationId xmlns:a16="http://schemas.microsoft.com/office/drawing/2014/main" id="{6CC60F20-3711-44E4-8DE7-1AAE1F85EE88}"/>
              </a:ext>
            </a:extLst>
          </p:cNvPr>
          <p:cNvPicPr>
            <a:picLocks noChangeAspect="1"/>
          </p:cNvPicPr>
          <p:nvPr/>
        </p:nvPicPr>
        <p:blipFill rotWithShape="1">
          <a:blip r:embed="rId3"/>
          <a:srcRect t="19999" b="17498"/>
          <a:stretch/>
        </p:blipFill>
        <p:spPr>
          <a:xfrm>
            <a:off x="5579695" y="2783252"/>
            <a:ext cx="6383818" cy="4865932"/>
          </a:xfrm>
          <a:custGeom>
            <a:avLst/>
            <a:gdLst>
              <a:gd name="connsiteX0" fmla="*/ 0 w 4397481"/>
              <a:gd name="connsiteY0" fmla="*/ 0 h 3351888"/>
              <a:gd name="connsiteX1" fmla="*/ 4397481 w 4397481"/>
              <a:gd name="connsiteY1" fmla="*/ 0 h 3351888"/>
              <a:gd name="connsiteX2" fmla="*/ 4397481 w 4397481"/>
              <a:gd name="connsiteY2" fmla="*/ 3351888 h 3351888"/>
              <a:gd name="connsiteX3" fmla="*/ 1552363 w 4397481"/>
              <a:gd name="connsiteY3" fmla="*/ 3351888 h 3351888"/>
            </a:gdLst>
            <a:ahLst/>
            <a:cxnLst>
              <a:cxn ang="0">
                <a:pos x="connsiteX0" y="connsiteY0"/>
              </a:cxn>
              <a:cxn ang="0">
                <a:pos x="connsiteX1" y="connsiteY1"/>
              </a:cxn>
              <a:cxn ang="0">
                <a:pos x="connsiteX2" y="connsiteY2"/>
              </a:cxn>
              <a:cxn ang="0">
                <a:pos x="connsiteX3" y="connsiteY3"/>
              </a:cxn>
            </a:cxnLst>
            <a:rect l="l" t="t" r="r" b="b"/>
            <a:pathLst>
              <a:path w="4397481" h="3351888">
                <a:moveTo>
                  <a:pt x="0" y="0"/>
                </a:moveTo>
                <a:lnTo>
                  <a:pt x="4397481" y="0"/>
                </a:lnTo>
                <a:lnTo>
                  <a:pt x="4397481" y="3351888"/>
                </a:lnTo>
                <a:lnTo>
                  <a:pt x="1552363" y="3351888"/>
                </a:lnTo>
                <a:close/>
              </a:path>
            </a:pathLst>
          </a:custGeom>
        </p:spPr>
      </p:pic>
      <p:pic>
        <p:nvPicPr>
          <p:cNvPr id="2" name="Picture 1">
            <a:extLst>
              <a:ext uri="{FF2B5EF4-FFF2-40B4-BE49-F238E27FC236}">
                <a16:creationId xmlns:a16="http://schemas.microsoft.com/office/drawing/2014/main" id="{E0FD29AF-4C97-492C-8228-B8F1A6F6788B}"/>
              </a:ext>
            </a:extLst>
          </p:cNvPr>
          <p:cNvPicPr>
            <a:picLocks noChangeAspect="1"/>
          </p:cNvPicPr>
          <p:nvPr/>
        </p:nvPicPr>
        <p:blipFill>
          <a:blip r:embed="rId4"/>
          <a:stretch>
            <a:fillRect/>
          </a:stretch>
        </p:blipFill>
        <p:spPr>
          <a:xfrm>
            <a:off x="8360427" y="146870"/>
            <a:ext cx="3713922" cy="2359639"/>
          </a:xfrm>
          <a:prstGeom prst="rect">
            <a:avLst/>
          </a:prstGeom>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0426" y="87649"/>
            <a:ext cx="3511534" cy="236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0814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panose="020F0502020204030204"/>
              <a:ea typeface="+mn-ea"/>
              <a:cs typeface="+mn-cs"/>
            </a:endParaRPr>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CAEED9E-BB91-43A0-911B-1ACD8803E3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 name="Diagram 7">
            <a:extLst>
              <a:ext uri="{FF2B5EF4-FFF2-40B4-BE49-F238E27FC236}">
                <a16:creationId xmlns:a16="http://schemas.microsoft.com/office/drawing/2014/main" id="{94EBB21C-CD2E-4AD6-B496-EEDE1EBFA4CE}"/>
              </a:ext>
            </a:extLst>
          </p:cNvPr>
          <p:cNvGraphicFramePr/>
          <p:nvPr/>
        </p:nvGraphicFramePr>
        <p:xfrm>
          <a:off x="400276" y="1549140"/>
          <a:ext cx="4015705" cy="5036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8" name="Shape 79">
            <a:extLst>
              <a:ext uri="{FF2B5EF4-FFF2-40B4-BE49-F238E27FC236}">
                <a16:creationId xmlns:a16="http://schemas.microsoft.com/office/drawing/2014/main" id="{44138C52-4BD6-4A64-AD87-CA277E9850E1}"/>
              </a:ext>
            </a:extLst>
          </p:cNvPr>
          <p:cNvSpPr/>
          <p:nvPr/>
        </p:nvSpPr>
        <p:spPr>
          <a:xfrm>
            <a:off x="301680" y="189186"/>
            <a:ext cx="3869790" cy="1115267"/>
          </a:xfrm>
          <a:prstGeom prst="rect">
            <a:avLst/>
          </a:prstGeom>
          <a:extLst>
            <a:ext uri="{C572A759-6A51-4108-AA02-DFA0A04FC94B}">
              <ma14:wrappingTextBoxFlag xmlns:ma14="http://schemas.microsoft.com/office/mac/drawingml/2011/main" xmlns="" val="1"/>
            </a:ext>
          </a:extLst>
        </p:spPr>
        <p:txBody>
          <a:bodyPr vert="horz" lIns="91440" tIns="45720" rIns="91440" bIns="45720" rtlCol="0" anchor="b">
            <a:normAutofit lnSpcReduction="10000"/>
          </a:bodyPr>
          <a:lstStyle/>
          <a:p>
            <a:pPr marL="0" marR="0" lvl="0" indent="0" algn="ctr" defTabSz="914400" rtl="1" eaLnBrk="1" fontAlgn="auto" latinLnBrk="0" hangingPunct="1">
              <a:lnSpc>
                <a:spcPct val="90000"/>
              </a:lnSpc>
              <a:spcBef>
                <a:spcPct val="0"/>
              </a:spcBef>
              <a:spcAft>
                <a:spcPts val="600"/>
              </a:spcAft>
              <a:buClrTx/>
              <a:buSzTx/>
              <a:buFontTx/>
              <a:buNone/>
              <a:tabLst/>
              <a:defRPr/>
            </a:pPr>
            <a:r>
              <a:rPr kumimoji="0" lang="ar-SA" altLang="en-US" sz="3700" b="1" i="0" u="none" strike="noStrike" kern="1200" cap="none" spc="-50" normalizeH="0" baseline="0" noProof="0" dirty="0">
                <a:ln>
                  <a:noFill/>
                </a:ln>
                <a:solidFill>
                  <a:srgbClr val="FFFFFF"/>
                </a:solidFill>
                <a:effectLst/>
                <a:uLnTx/>
                <a:uFillTx/>
                <a:latin typeface="Sakkal Majalla" pitchFamily="2" charset="-78"/>
                <a:ea typeface="+mn-ea"/>
                <a:cs typeface="Sakkal Majalla" pitchFamily="2" charset="-78"/>
              </a:rPr>
              <a:t>المخاطر التي تواجهها </a:t>
            </a:r>
          </a:p>
          <a:p>
            <a:pPr marL="0" marR="0" lvl="0" indent="0" algn="ctr" defTabSz="914400" rtl="1" eaLnBrk="1" fontAlgn="auto" latinLnBrk="0" hangingPunct="1">
              <a:lnSpc>
                <a:spcPct val="90000"/>
              </a:lnSpc>
              <a:spcBef>
                <a:spcPct val="0"/>
              </a:spcBef>
              <a:spcAft>
                <a:spcPts val="600"/>
              </a:spcAft>
              <a:buClrTx/>
              <a:buSzTx/>
              <a:buFontTx/>
              <a:buNone/>
              <a:tabLst/>
              <a:defRPr/>
            </a:pPr>
            <a:r>
              <a:rPr kumimoji="0" lang="ar-SA" altLang="en-US" sz="3700" b="1" i="0" u="none" strike="noStrike" kern="1200" cap="none" spc="-50" normalizeH="0" baseline="0" noProof="0" dirty="0">
                <a:ln>
                  <a:noFill/>
                </a:ln>
                <a:solidFill>
                  <a:srgbClr val="FFFFFF"/>
                </a:solidFill>
                <a:effectLst/>
                <a:uLnTx/>
                <a:uFillTx/>
                <a:latin typeface="Sakkal Majalla" pitchFamily="2" charset="-78"/>
                <a:ea typeface="+mn-ea"/>
                <a:cs typeface="Sakkal Majalla" pitchFamily="2" charset="-78"/>
              </a:rPr>
              <a:t>الفئات المستضعفة</a:t>
            </a:r>
            <a:endParaRPr kumimoji="0" lang="en-US" sz="3700" b="0" i="0" u="none" strike="noStrike" kern="1200" cap="none" spc="-50" normalizeH="0" baseline="0" noProof="0" dirty="0">
              <a:ln>
                <a:noFill/>
              </a:ln>
              <a:solidFill>
                <a:srgbClr val="FFFFFF"/>
              </a:solidFill>
              <a:effectLst/>
              <a:uLnTx/>
              <a:uFillTx/>
              <a:latin typeface="Sakkal Majalla" pitchFamily="2" charset="-78"/>
              <a:ea typeface="+mn-ea"/>
              <a:cs typeface="Sakkal Majalla" pitchFamily="2" charset="-78"/>
            </a:endParaRPr>
          </a:p>
        </p:txBody>
      </p:sp>
      <p:pic>
        <p:nvPicPr>
          <p:cNvPr id="707" name="Picture 707" descr="A person posing for the camera&#10;&#10;Description generated with very high confidence">
            <a:extLst>
              <a:ext uri="{FF2B5EF4-FFF2-40B4-BE49-F238E27FC236}">
                <a16:creationId xmlns:a16="http://schemas.microsoft.com/office/drawing/2014/main" id="{03E0BEFC-4833-4A7A-98CD-781883AFA336}"/>
              </a:ext>
            </a:extLst>
          </p:cNvPr>
          <p:cNvPicPr>
            <a:picLocks noChangeAspect="1"/>
          </p:cNvPicPr>
          <p:nvPr/>
        </p:nvPicPr>
        <p:blipFill>
          <a:blip r:embed="rId7"/>
          <a:stretch>
            <a:fillRect/>
          </a:stretch>
        </p:blipFill>
        <p:spPr>
          <a:xfrm>
            <a:off x="4641828" y="-3867"/>
            <a:ext cx="7681871" cy="6409889"/>
          </a:xfrm>
          <a:prstGeom prst="rect">
            <a:avLst/>
          </a:prstGeom>
        </p:spPr>
      </p:pic>
    </p:spTree>
    <p:extLst>
      <p:ext uri="{BB962C8B-B14F-4D97-AF65-F5344CB8AC3E}">
        <p14:creationId xmlns:p14="http://schemas.microsoft.com/office/powerpoint/2010/main" val="899265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panose="020F0502020204030204"/>
              <a:ea typeface="+mn-ea"/>
              <a:cs typeface="+mn-cs"/>
            </a:endParaRPr>
          </a:p>
        </p:txBody>
      </p:sp>
      <p:cxnSp>
        <p:nvCxnSpPr>
          <p:cNvPr id="38" name="Straight Connector 37">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9" name="Picture 29" descr="A picture containing person, indoor, sitting, small&#10;&#10;Description generated with very high confidence">
            <a:extLst>
              <a:ext uri="{FF2B5EF4-FFF2-40B4-BE49-F238E27FC236}">
                <a16:creationId xmlns:a16="http://schemas.microsoft.com/office/drawing/2014/main" id="{34811A2C-EFCE-4961-BC62-BF4A9FFB8E04}"/>
              </a:ext>
            </a:extLst>
          </p:cNvPr>
          <p:cNvPicPr>
            <a:picLocks noChangeAspect="1"/>
          </p:cNvPicPr>
          <p:nvPr/>
        </p:nvPicPr>
        <p:blipFill rotWithShape="1">
          <a:blip r:embed="rId2"/>
          <a:srcRect l="8243" r="24626" b="-3"/>
          <a:stretch/>
        </p:blipFill>
        <p:spPr>
          <a:xfrm>
            <a:off x="7534655" y="2108200"/>
            <a:ext cx="4038219" cy="4015456"/>
          </a:xfrm>
          <a:prstGeom prst="rect">
            <a:avLst/>
          </a:prstGeom>
        </p:spPr>
      </p:pic>
      <p:sp>
        <p:nvSpPr>
          <p:cNvPr id="40" name="Rectangle 39">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31" name="Diagram 7">
            <a:extLst>
              <a:ext uri="{FF2B5EF4-FFF2-40B4-BE49-F238E27FC236}">
                <a16:creationId xmlns:a16="http://schemas.microsoft.com/office/drawing/2014/main" id="{38A1ECC8-FC0C-4E4C-8BE3-56DC95DEEE63}"/>
              </a:ext>
            </a:extLst>
          </p:cNvPr>
          <p:cNvGraphicFramePr/>
          <p:nvPr/>
        </p:nvGraphicFramePr>
        <p:xfrm>
          <a:off x="828676" y="1897380"/>
          <a:ext cx="6591300" cy="4189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2" name="Shape 79">
            <a:extLst>
              <a:ext uri="{FF2B5EF4-FFF2-40B4-BE49-F238E27FC236}">
                <a16:creationId xmlns:a16="http://schemas.microsoft.com/office/drawing/2014/main" id="{6223BD11-498D-40C1-9955-F3B6FD4783A6}"/>
              </a:ext>
            </a:extLst>
          </p:cNvPr>
          <p:cNvSpPr/>
          <p:nvPr/>
        </p:nvSpPr>
        <p:spPr>
          <a:xfrm>
            <a:off x="-73876" y="303717"/>
            <a:ext cx="12027747" cy="73866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altLang="en-US" sz="4600" b="1" i="0" u="none" strike="noStrike" kern="1200" cap="none" spc="0" normalizeH="0" baseline="0" noProof="0" dirty="0">
                <a:ln>
                  <a:noFill/>
                </a:ln>
                <a:solidFill>
                  <a:srgbClr val="00B0F0"/>
                </a:solidFill>
                <a:effectLst/>
                <a:uLnTx/>
                <a:uFillTx/>
                <a:latin typeface="Sakkal Majalla" pitchFamily="2" charset="-78"/>
                <a:ea typeface="+mn-ea"/>
                <a:cs typeface="Sakkal Majalla" pitchFamily="2" charset="-78"/>
              </a:rPr>
              <a:t>كيف يُمكن </a:t>
            </a:r>
            <a:r>
              <a:rPr kumimoji="0" lang="ar-EG" sz="4800" b="1" i="0" u="none" strike="noStrike" kern="1200" cap="none" spc="0" normalizeH="0" baseline="0" noProof="0" dirty="0">
                <a:ln>
                  <a:noFill/>
                </a:ln>
                <a:solidFill>
                  <a:srgbClr val="00B0F0"/>
                </a:solidFill>
                <a:effectLst/>
                <a:uLnTx/>
                <a:uFillTx/>
                <a:latin typeface="Sakkal Majalla" pitchFamily="2" charset="-78"/>
                <a:ea typeface="+mn-ea"/>
                <a:cs typeface="Sakkal Majalla" pitchFamily="2" charset="-78"/>
              </a:rPr>
              <a:t>لعلماء الدين </a:t>
            </a:r>
            <a:r>
              <a:rPr kumimoji="0" lang="ar-SA" altLang="en-US" sz="4600" b="1" i="0" u="none" strike="noStrike" kern="1200" cap="none" spc="0" normalizeH="0" baseline="0" noProof="0" dirty="0">
                <a:ln>
                  <a:noFill/>
                </a:ln>
                <a:solidFill>
                  <a:srgbClr val="00B0F0"/>
                </a:solidFill>
                <a:effectLst/>
                <a:uLnTx/>
                <a:uFillTx/>
                <a:latin typeface="Sakkal Majalla" pitchFamily="2" charset="-78"/>
                <a:ea typeface="+mn-ea"/>
                <a:cs typeface="Sakkal Majalla" pitchFamily="2" charset="-78"/>
              </a:rPr>
              <a:t>مساعدة الفئات المستضعفة</a:t>
            </a:r>
            <a:endParaRPr kumimoji="0" lang="en-US" sz="1800" b="0" i="0" u="none" strike="noStrike" kern="1200" cap="none" spc="0" normalizeH="0" baseline="0" noProof="0" dirty="0">
              <a:ln>
                <a:noFill/>
              </a:ln>
              <a:solidFill>
                <a:srgbClr val="00B0F0"/>
              </a:solidFill>
              <a:effectLst/>
              <a:uLnTx/>
              <a:uFillTx/>
              <a:latin typeface="Sakkal Majalla" pitchFamily="2" charset="-78"/>
              <a:ea typeface="+mn-ea"/>
              <a:cs typeface="Sakkal Majalla" pitchFamily="2" charset="-78"/>
            </a:endParaRPr>
          </a:p>
        </p:txBody>
      </p:sp>
    </p:spTree>
    <p:extLst>
      <p:ext uri="{BB962C8B-B14F-4D97-AF65-F5344CB8AC3E}">
        <p14:creationId xmlns:p14="http://schemas.microsoft.com/office/powerpoint/2010/main" val="2936711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panose="020F0502020204030204"/>
              <a:ea typeface="+mn-ea"/>
              <a:cs typeface="+mn-cs"/>
            </a:endParaRPr>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CAEED9E-BB91-43A0-911B-1ACD8803E3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Diagram 7">
            <a:extLst>
              <a:ext uri="{FF2B5EF4-FFF2-40B4-BE49-F238E27FC236}">
                <a16:creationId xmlns:a16="http://schemas.microsoft.com/office/drawing/2014/main" id="{7071CF0D-A7D9-493E-8472-D65A075AADE3}"/>
              </a:ext>
            </a:extLst>
          </p:cNvPr>
          <p:cNvGraphicFramePr/>
          <p:nvPr/>
        </p:nvGraphicFramePr>
        <p:xfrm>
          <a:off x="5231958" y="486626"/>
          <a:ext cx="5923721" cy="5646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 name="Title 1">
            <a:extLst>
              <a:ext uri="{FF2B5EF4-FFF2-40B4-BE49-F238E27FC236}">
                <a16:creationId xmlns:a16="http://schemas.microsoft.com/office/drawing/2014/main" id="{FF5A46A8-9D00-4D38-95E8-38B66FA6185E}"/>
              </a:ext>
            </a:extLst>
          </p:cNvPr>
          <p:cNvSpPr>
            <a:spLocks noGrp="1"/>
          </p:cNvSpPr>
          <p:nvPr>
            <p:ph type="title"/>
          </p:nvPr>
        </p:nvSpPr>
        <p:spPr>
          <a:xfrm>
            <a:off x="492369" y="605896"/>
            <a:ext cx="4156215" cy="1520060"/>
          </a:xfrm>
        </p:spPr>
        <p:txBody>
          <a:bodyPr anchor="ctr">
            <a:normAutofit/>
          </a:bodyPr>
          <a:lstStyle/>
          <a:p>
            <a:pPr algn="ctr" rtl="1"/>
            <a:r>
              <a:rPr lang="ar-SA" sz="3200" dirty="0">
                <a:solidFill>
                  <a:schemeClr val="bg1"/>
                </a:solidFill>
                <a:latin typeface="Sakkal Majalla" pitchFamily="2" charset="-78"/>
                <a:cs typeface="Sakkal Majalla" pitchFamily="2" charset="-78"/>
              </a:rPr>
              <a:t>الحالة – الثالثة: الفئات المستضعفة </a:t>
            </a:r>
            <a:r>
              <a:rPr lang="ar-SA" sz="3200" b="1" dirty="0">
                <a:solidFill>
                  <a:schemeClr val="bg1"/>
                </a:solidFill>
                <a:latin typeface="Sakkal Majalla" pitchFamily="2" charset="-78"/>
                <a:cs typeface="Sakkal Majalla" pitchFamily="2" charset="-78"/>
              </a:rPr>
              <a:t>دور</a:t>
            </a:r>
            <a:r>
              <a:rPr lang="ar-EG" sz="3200" b="1" dirty="0">
                <a:solidFill>
                  <a:schemeClr val="bg1"/>
                </a:solidFill>
                <a:latin typeface="Sakkal Majalla" pitchFamily="2" charset="-78"/>
                <a:cs typeface="Sakkal Majalla" pitchFamily="2" charset="-78"/>
              </a:rPr>
              <a:t> </a:t>
            </a:r>
            <a:r>
              <a:rPr lang="ar-EG" sz="4000" dirty="0">
                <a:solidFill>
                  <a:schemeClr val="bg1"/>
                </a:solidFill>
                <a:latin typeface="Sakkal Majalla" pitchFamily="2" charset="-78"/>
                <a:cs typeface="Sakkal Majalla" pitchFamily="2" charset="-78"/>
              </a:rPr>
              <a:t>علماء الدين </a:t>
            </a:r>
            <a:endParaRPr lang="en-US" b="1" dirty="0">
              <a:solidFill>
                <a:schemeClr val="bg1"/>
              </a:solidFill>
              <a:latin typeface="Sakkal Majalla" pitchFamily="2" charset="-78"/>
              <a:cs typeface="Sakkal Majalla" pitchFamily="2" charset="-78"/>
            </a:endParaRPr>
          </a:p>
        </p:txBody>
      </p:sp>
      <p:pic>
        <p:nvPicPr>
          <p:cNvPr id="14" name="Picture 14" descr="A lit candle on a table&#10;&#10;Description generated with very high confidence">
            <a:extLst>
              <a:ext uri="{FF2B5EF4-FFF2-40B4-BE49-F238E27FC236}">
                <a16:creationId xmlns:a16="http://schemas.microsoft.com/office/drawing/2014/main" id="{4009DE80-0AEE-400E-B94B-AE7C4803EA98}"/>
              </a:ext>
            </a:extLst>
          </p:cNvPr>
          <p:cNvPicPr>
            <a:picLocks noChangeAspect="1"/>
          </p:cNvPicPr>
          <p:nvPr/>
        </p:nvPicPr>
        <p:blipFill>
          <a:blip r:embed="rId8"/>
          <a:stretch>
            <a:fillRect/>
          </a:stretch>
        </p:blipFill>
        <p:spPr>
          <a:xfrm>
            <a:off x="1772" y="3303182"/>
            <a:ext cx="4657060" cy="3104706"/>
          </a:xfrm>
          <a:prstGeom prst="rect">
            <a:avLst/>
          </a:prstGeom>
        </p:spPr>
      </p:pic>
    </p:spTree>
    <p:extLst>
      <p:ext uri="{BB962C8B-B14F-4D97-AF65-F5344CB8AC3E}">
        <p14:creationId xmlns:p14="http://schemas.microsoft.com/office/powerpoint/2010/main" val="2986314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panose="020F0502020204030204"/>
              <a:ea typeface="+mn-ea"/>
              <a:cs typeface="+mn-cs"/>
            </a:endParaRPr>
          </a:p>
        </p:txBody>
      </p:sp>
      <p:cxnSp>
        <p:nvCxnSpPr>
          <p:cNvPr id="24" name="Straight Connector 18">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 name="Rectangle 20">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Diagram 7">
            <a:extLst>
              <a:ext uri="{FF2B5EF4-FFF2-40B4-BE49-F238E27FC236}">
                <a16:creationId xmlns:a16="http://schemas.microsoft.com/office/drawing/2014/main" id="{7071CF0D-A7D9-493E-8472-D65A075AADE3}"/>
              </a:ext>
            </a:extLst>
          </p:cNvPr>
          <p:cNvGraphicFramePr/>
          <p:nvPr/>
        </p:nvGraphicFramePr>
        <p:xfrm>
          <a:off x="1106909" y="1897379"/>
          <a:ext cx="4812633" cy="39694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26" name="Shape 79">
            <a:extLst>
              <a:ext uri="{FF2B5EF4-FFF2-40B4-BE49-F238E27FC236}">
                <a16:creationId xmlns:a16="http://schemas.microsoft.com/office/drawing/2014/main" id="{B14EC22D-52E1-47B8-A85E-2474B702EEA5}"/>
              </a:ext>
            </a:extLst>
          </p:cNvPr>
          <p:cNvSpPr/>
          <p:nvPr/>
        </p:nvSpPr>
        <p:spPr>
          <a:xfrm>
            <a:off x="-73876" y="303717"/>
            <a:ext cx="12027747" cy="70788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altLang="en-US" sz="4600" b="1" i="0" u="none" strike="noStrike" kern="1200" cap="none" spc="0" normalizeH="0" baseline="0" noProof="0" dirty="0">
                <a:ln>
                  <a:noFill/>
                </a:ln>
                <a:solidFill>
                  <a:srgbClr val="00B0F0"/>
                </a:solidFill>
                <a:effectLst/>
                <a:uLnTx/>
                <a:uFillTx/>
                <a:latin typeface="Sakkal Majalla" pitchFamily="2" charset="-78"/>
                <a:ea typeface="+mn-ea"/>
                <a:cs typeface="Sakkal Majalla" pitchFamily="2" charset="-78"/>
              </a:rPr>
              <a:t>الفئات الأكثر عرضة للإصابة بفيروس كورونا</a:t>
            </a:r>
            <a:endParaRPr kumimoji="0" lang="en-US" altLang="en-US" sz="4600" b="1" i="0" u="none" strike="noStrike" kern="1200" cap="none" spc="0" normalizeH="0" baseline="0" noProof="0" dirty="0">
              <a:ln>
                <a:noFill/>
              </a:ln>
              <a:solidFill>
                <a:srgbClr val="00B0F0"/>
              </a:solidFill>
              <a:effectLst/>
              <a:uLnTx/>
              <a:uFillTx/>
              <a:latin typeface="Sakkal Majalla" pitchFamily="2" charset="-78"/>
              <a:ea typeface="+mn-ea"/>
              <a:cs typeface="Sakkal Majalla" pitchFamily="2" charset="-78"/>
            </a:endParaRPr>
          </a:p>
        </p:txBody>
      </p:sp>
      <p:pic>
        <p:nvPicPr>
          <p:cNvPr id="1057" name="Picture 1057" descr="A person flying a kite in a field&#10;&#10;Description generated with high confidence">
            <a:extLst>
              <a:ext uri="{FF2B5EF4-FFF2-40B4-BE49-F238E27FC236}">
                <a16:creationId xmlns:a16="http://schemas.microsoft.com/office/drawing/2014/main" id="{A15E4CDB-3E47-4D24-91CB-7DC29E22D89F}"/>
              </a:ext>
            </a:extLst>
          </p:cNvPr>
          <p:cNvPicPr>
            <a:picLocks noChangeAspect="1"/>
          </p:cNvPicPr>
          <p:nvPr/>
        </p:nvPicPr>
        <p:blipFill>
          <a:blip r:embed="rId7"/>
          <a:stretch>
            <a:fillRect/>
          </a:stretch>
        </p:blipFill>
        <p:spPr>
          <a:xfrm>
            <a:off x="6395696" y="2177708"/>
            <a:ext cx="5550773" cy="3689096"/>
          </a:xfrm>
          <a:prstGeom prst="rect">
            <a:avLst/>
          </a:prstGeom>
        </p:spPr>
      </p:pic>
    </p:spTree>
    <p:extLst>
      <p:ext uri="{BB962C8B-B14F-4D97-AF65-F5344CB8AC3E}">
        <p14:creationId xmlns:p14="http://schemas.microsoft.com/office/powerpoint/2010/main" val="2573436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9B585-FA4F-4E47-A014-C4A9056F5F1A}"/>
              </a:ext>
            </a:extLst>
          </p:cNvPr>
          <p:cNvSpPr>
            <a:spLocks noGrp="1"/>
          </p:cNvSpPr>
          <p:nvPr>
            <p:ph type="title"/>
          </p:nvPr>
        </p:nvSpPr>
        <p:spPr>
          <a:xfrm>
            <a:off x="1157883" y="607237"/>
            <a:ext cx="10008805" cy="1030753"/>
          </a:xfrm>
        </p:spPr>
        <p:txBody>
          <a:bodyPr/>
          <a:lstStyle/>
          <a:p>
            <a:pPr lvl="0" algn="ctr" rtl="1"/>
            <a:r>
              <a:rPr lang="ar-SA" b="1" dirty="0">
                <a:solidFill>
                  <a:schemeClr val="tx1"/>
                </a:solidFill>
                <a:latin typeface="Sakkal Majalla" pitchFamily="2" charset="-78"/>
                <a:cs typeface="Sakkal Majalla" pitchFamily="2" charset="-78"/>
              </a:rPr>
              <a:t>كبار السن ومن لدي</a:t>
            </a:r>
            <a:r>
              <a:rPr lang="ar-EG" b="1" dirty="0">
                <a:solidFill>
                  <a:schemeClr val="tx1"/>
                </a:solidFill>
                <a:latin typeface="Sakkal Majalla" pitchFamily="2" charset="-78"/>
                <a:cs typeface="Sakkal Majalla" pitchFamily="2" charset="-78"/>
              </a:rPr>
              <a:t>هم</a:t>
            </a:r>
            <a:r>
              <a:rPr lang="ar-SA" b="1" dirty="0">
                <a:solidFill>
                  <a:schemeClr val="tx1"/>
                </a:solidFill>
                <a:latin typeface="Sakkal Majalla" pitchFamily="2" charset="-78"/>
                <a:cs typeface="Sakkal Majalla" pitchFamily="2" charset="-78"/>
              </a:rPr>
              <a:t> مش</a:t>
            </a:r>
            <a:r>
              <a:rPr lang="ar-LB" b="1" dirty="0">
                <a:solidFill>
                  <a:schemeClr val="tx1"/>
                </a:solidFill>
                <a:latin typeface="Sakkal Majalla" pitchFamily="2" charset="-78"/>
                <a:cs typeface="Sakkal Majalla" pitchFamily="2" charset="-78"/>
              </a:rPr>
              <a:t>اكل</a:t>
            </a:r>
            <a:r>
              <a:rPr lang="ar-SA" b="1" dirty="0">
                <a:solidFill>
                  <a:schemeClr val="tx1"/>
                </a:solidFill>
                <a:latin typeface="Sakkal Majalla" pitchFamily="2" charset="-78"/>
                <a:cs typeface="Sakkal Majalla" pitchFamily="2" charset="-78"/>
              </a:rPr>
              <a:t> صحية</a:t>
            </a:r>
            <a:endParaRPr lang="en-US" b="1" dirty="0">
              <a:solidFill>
                <a:schemeClr val="tx1"/>
              </a:solidFill>
              <a:latin typeface="Sakkal Majalla" pitchFamily="2" charset="-78"/>
              <a:cs typeface="Sakkal Majalla" pitchFamily="2" charset="-78"/>
            </a:endParaRPr>
          </a:p>
        </p:txBody>
      </p:sp>
      <p:graphicFrame>
        <p:nvGraphicFramePr>
          <p:cNvPr id="6" name="Table 6">
            <a:extLst>
              <a:ext uri="{FF2B5EF4-FFF2-40B4-BE49-F238E27FC236}">
                <a16:creationId xmlns:a16="http://schemas.microsoft.com/office/drawing/2014/main" id="{646D05C7-F4AA-4A96-A9BF-507BEB89C8A5}"/>
              </a:ext>
            </a:extLst>
          </p:cNvPr>
          <p:cNvGraphicFramePr>
            <a:graphicFrameLocks noGrp="1"/>
          </p:cNvGraphicFramePr>
          <p:nvPr>
            <p:ph idx="1"/>
          </p:nvPr>
        </p:nvGraphicFramePr>
        <p:xfrm>
          <a:off x="1163783" y="2054431"/>
          <a:ext cx="6538974" cy="3914741"/>
        </p:xfrm>
        <a:graphic>
          <a:graphicData uri="http://schemas.openxmlformats.org/drawingml/2006/table">
            <a:tbl>
              <a:tblPr firstRow="1" bandRow="1">
                <a:tableStyleId>{5C22544A-7EE6-4342-B048-85BDC9FD1C3A}</a:tableStyleId>
              </a:tblPr>
              <a:tblGrid>
                <a:gridCol w="4396575">
                  <a:extLst>
                    <a:ext uri="{9D8B030D-6E8A-4147-A177-3AD203B41FA5}">
                      <a16:colId xmlns:a16="http://schemas.microsoft.com/office/drawing/2014/main" val="4004257098"/>
                    </a:ext>
                  </a:extLst>
                </a:gridCol>
                <a:gridCol w="2142399">
                  <a:extLst>
                    <a:ext uri="{9D8B030D-6E8A-4147-A177-3AD203B41FA5}">
                      <a16:colId xmlns:a16="http://schemas.microsoft.com/office/drawing/2014/main" val="3061913095"/>
                    </a:ext>
                  </a:extLst>
                </a:gridCol>
              </a:tblGrid>
              <a:tr h="64403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700" dirty="0">
                          <a:solidFill>
                            <a:schemeClr val="tx1"/>
                          </a:solidFill>
                          <a:latin typeface="Sakkal Majalla" pitchFamily="2" charset="-78"/>
                          <a:cs typeface="Sakkal Majalla" pitchFamily="2" charset="-78"/>
                        </a:rPr>
                        <a:t>كيف يُمكن </a:t>
                      </a:r>
                      <a:r>
                        <a:rPr lang="ar-EG" sz="1700" dirty="0">
                          <a:solidFill>
                            <a:schemeClr val="tx1"/>
                          </a:solidFill>
                          <a:latin typeface="Sakkal Majalla" pitchFamily="2" charset="-78"/>
                          <a:cs typeface="Sakkal Majalla" pitchFamily="2" charset="-78"/>
                        </a:rPr>
                        <a:t>لعلماء الدين </a:t>
                      </a:r>
                      <a:r>
                        <a:rPr lang="ar-SA" sz="1700" dirty="0">
                          <a:solidFill>
                            <a:schemeClr val="tx1"/>
                          </a:solidFill>
                          <a:latin typeface="Sakkal Majalla" pitchFamily="2" charset="-78"/>
                          <a:cs typeface="Sakkal Majalla" pitchFamily="2" charset="-78"/>
                        </a:rPr>
                        <a:t>والمنظمات الدينية  المساعدة</a:t>
                      </a:r>
                      <a:endParaRPr lang="en-US" sz="1700" dirty="0">
                        <a:solidFill>
                          <a:schemeClr val="tx1"/>
                        </a:solidFill>
                        <a:latin typeface="Sakkal Majalla" pitchFamily="2" charset="-78"/>
                        <a:cs typeface="Sakkal Majalla" pitchFamily="2" charset="-78"/>
                      </a:endParaRPr>
                    </a:p>
                  </a:txBody>
                  <a:tcPr marL="83050" marR="83050" marT="41525" marB="41525"/>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700" dirty="0">
                          <a:solidFill>
                            <a:schemeClr val="tx1"/>
                          </a:solidFill>
                          <a:latin typeface="Sakkal Majalla" pitchFamily="2" charset="-78"/>
                          <a:cs typeface="Sakkal Majalla" pitchFamily="2" charset="-78"/>
                        </a:rPr>
                        <a:t>القضايا المثيرة للقلق</a:t>
                      </a:r>
                      <a:endParaRPr lang="en-US" sz="1700" dirty="0">
                        <a:solidFill>
                          <a:schemeClr val="tx1"/>
                        </a:solidFill>
                        <a:latin typeface="Sakkal Majalla" pitchFamily="2" charset="-78"/>
                        <a:cs typeface="Sakkal Majalla" pitchFamily="2" charset="-78"/>
                      </a:endParaRPr>
                    </a:p>
                  </a:txBody>
                  <a:tcPr marL="83050" marR="83050" marT="41525" marB="41525"/>
                </a:tc>
                <a:extLst>
                  <a:ext uri="{0D108BD9-81ED-4DB2-BD59-A6C34878D82A}">
                    <a16:rowId xmlns:a16="http://schemas.microsoft.com/office/drawing/2014/main" val="3886001466"/>
                  </a:ext>
                </a:extLst>
              </a:tr>
              <a:tr h="3270711">
                <a:tc>
                  <a:txBody>
                    <a:bodyPr/>
                    <a:lstStyle/>
                    <a:p>
                      <a:pPr algn="r" rtl="1"/>
                      <a:r>
                        <a:rPr lang="ar-SA" sz="1700" dirty="0">
                          <a:solidFill>
                            <a:schemeClr val="tx1"/>
                          </a:solidFill>
                          <a:latin typeface="Sakkal Majalla" pitchFamily="2" charset="-78"/>
                          <a:cs typeface="Sakkal Majalla" pitchFamily="2" charset="-78"/>
                        </a:rPr>
                        <a:t>تقديم الدعم من أجل تحديد الفئات الأكثر عرضة للخطر في المجتمع المحلي</a:t>
                      </a:r>
                    </a:p>
                    <a:p>
                      <a:pPr algn="r" rtl="1"/>
                      <a:r>
                        <a:rPr lang="ar-SA" sz="1700" dirty="0">
                          <a:solidFill>
                            <a:schemeClr val="tx1"/>
                          </a:solidFill>
                          <a:latin typeface="Sakkal Majalla" pitchFamily="2" charset="-78"/>
                          <a:cs typeface="Sakkal Majalla" pitchFamily="2" charset="-78"/>
                        </a:rPr>
                        <a:t>تقديم الدعم من أجل فهم الاحتياجات الخاصة</a:t>
                      </a:r>
                    </a:p>
                    <a:p>
                      <a:pPr algn="r" rtl="1"/>
                      <a:r>
                        <a:rPr lang="ar-SA" sz="1700" dirty="0">
                          <a:solidFill>
                            <a:schemeClr val="tx1"/>
                          </a:solidFill>
                          <a:latin typeface="Sakkal Majalla" pitchFamily="2" charset="-78"/>
                          <a:cs typeface="Sakkal Majalla" pitchFamily="2" charset="-78"/>
                        </a:rPr>
                        <a:t>تكييف وتعزيز سبل الدعم للرسائل الإيجابية</a:t>
                      </a:r>
                    </a:p>
                    <a:p>
                      <a:pPr algn="r" rtl="1"/>
                      <a:r>
                        <a:rPr lang="ar-SA" sz="1700" dirty="0">
                          <a:solidFill>
                            <a:schemeClr val="tx1"/>
                          </a:solidFill>
                          <a:latin typeface="Sakkal Majalla" pitchFamily="2" charset="-78"/>
                          <a:cs typeface="Sakkal Majalla" pitchFamily="2" charset="-78"/>
                        </a:rPr>
                        <a:t>المشاركة</a:t>
                      </a:r>
                      <a:r>
                        <a:rPr lang="ar-SA" sz="1700" baseline="0" dirty="0">
                          <a:solidFill>
                            <a:schemeClr val="tx1"/>
                          </a:solidFill>
                          <a:latin typeface="Sakkal Majalla" pitchFamily="2" charset="-78"/>
                          <a:cs typeface="Sakkal Majalla" pitchFamily="2" charset="-78"/>
                        </a:rPr>
                        <a:t> ف</a:t>
                      </a:r>
                      <a:r>
                        <a:rPr lang="ar-SA" sz="1700" dirty="0">
                          <a:solidFill>
                            <a:schemeClr val="tx1"/>
                          </a:solidFill>
                          <a:latin typeface="Sakkal Majalla" pitchFamily="2" charset="-78"/>
                          <a:cs typeface="Sakkal Majalla" pitchFamily="2" charset="-78"/>
                        </a:rPr>
                        <a:t>ي رعاية ودعم الفئات المستضعفة والمتضرّرة </a:t>
                      </a:r>
                    </a:p>
                    <a:p>
                      <a:pPr algn="r" rtl="1"/>
                      <a:r>
                        <a:rPr lang="ar-SA" sz="1700" dirty="0">
                          <a:solidFill>
                            <a:schemeClr val="tx1"/>
                          </a:solidFill>
                          <a:latin typeface="Sakkal Majalla" pitchFamily="2" charset="-78"/>
                          <a:cs typeface="Sakkal Majalla" pitchFamily="2" charset="-78"/>
                        </a:rPr>
                        <a:t>حث المجتمعات على تقديم الدعم والمساندة </a:t>
                      </a:r>
                    </a:p>
                    <a:p>
                      <a:pPr algn="r" rtl="1"/>
                      <a:r>
                        <a:rPr lang="ar-SA" sz="1700" dirty="0">
                          <a:solidFill>
                            <a:schemeClr val="tx1"/>
                          </a:solidFill>
                          <a:latin typeface="Sakkal Majalla" pitchFamily="2" charset="-78"/>
                          <a:cs typeface="Sakkal Majalla" pitchFamily="2" charset="-78"/>
                        </a:rPr>
                        <a:t>الجاهزية</a:t>
                      </a:r>
                      <a:r>
                        <a:rPr lang="ar-SA" sz="1700" baseline="0" dirty="0">
                          <a:solidFill>
                            <a:schemeClr val="tx1"/>
                          </a:solidFill>
                          <a:latin typeface="Sakkal Majalla" pitchFamily="2" charset="-78"/>
                          <a:cs typeface="Sakkal Majalla" pitchFamily="2" charset="-78"/>
                        </a:rPr>
                        <a:t> لمواجهة ا</a:t>
                      </a:r>
                      <a:r>
                        <a:rPr lang="ar-SA" sz="1700" dirty="0">
                          <a:solidFill>
                            <a:schemeClr val="tx1"/>
                          </a:solidFill>
                          <a:latin typeface="Sakkal Majalla" pitchFamily="2" charset="-78"/>
                          <a:cs typeface="Sakkal Majalla" pitchFamily="2" charset="-78"/>
                        </a:rPr>
                        <a:t>لنقص المحتمل في الضروريات والأدوية </a:t>
                      </a:r>
                    </a:p>
                    <a:p>
                      <a:pPr algn="r" rtl="1"/>
                      <a:r>
                        <a:rPr lang="ar-SA" sz="1700" dirty="0">
                          <a:solidFill>
                            <a:schemeClr val="tx1"/>
                          </a:solidFill>
                          <a:latin typeface="Sakkal Majalla" pitchFamily="2" charset="-78"/>
                          <a:cs typeface="Sakkal Majalla" pitchFamily="2" charset="-78"/>
                        </a:rPr>
                        <a:t>تسهيل وصول الفئات الأكثر عرضة</a:t>
                      </a:r>
                      <a:r>
                        <a:rPr lang="ar-SA" sz="1700" baseline="0" dirty="0">
                          <a:solidFill>
                            <a:schemeClr val="tx1"/>
                          </a:solidFill>
                          <a:latin typeface="Sakkal Majalla" pitchFamily="2" charset="-78"/>
                          <a:cs typeface="Sakkal Majalla" pitchFamily="2" charset="-78"/>
                        </a:rPr>
                        <a:t> للخطر إ</a:t>
                      </a:r>
                      <a:r>
                        <a:rPr lang="ar-SA" sz="1700" dirty="0">
                          <a:solidFill>
                            <a:schemeClr val="tx1"/>
                          </a:solidFill>
                          <a:latin typeface="Sakkal Majalla" pitchFamily="2" charset="-78"/>
                          <a:cs typeface="Sakkal Majalla" pitchFamily="2" charset="-78"/>
                        </a:rPr>
                        <a:t>لى مختلف الخدمات</a:t>
                      </a:r>
                    </a:p>
                    <a:p>
                      <a:pPr algn="r" rtl="1"/>
                      <a:r>
                        <a:rPr lang="ar-SA" sz="1700" dirty="0">
                          <a:solidFill>
                            <a:schemeClr val="tx1"/>
                          </a:solidFill>
                          <a:latin typeface="Sakkal Majalla" pitchFamily="2" charset="-78"/>
                          <a:cs typeface="Sakkal Majalla" pitchFamily="2" charset="-78"/>
                        </a:rPr>
                        <a:t>تعبئة الموارد والمتطوعين لتقديم الدعم</a:t>
                      </a:r>
                    </a:p>
                    <a:p>
                      <a:pPr algn="r" rtl="1"/>
                      <a:r>
                        <a:rPr lang="ar-SA" sz="1700" dirty="0">
                          <a:solidFill>
                            <a:schemeClr val="tx1"/>
                          </a:solidFill>
                          <a:latin typeface="Sakkal Majalla" pitchFamily="2" charset="-78"/>
                          <a:cs typeface="Sakkal Majalla" pitchFamily="2" charset="-78"/>
                        </a:rPr>
                        <a:t>إشراك الفئات المستضعفة في خطط الاستجابة </a:t>
                      </a:r>
                    </a:p>
                    <a:p>
                      <a:endParaRPr lang="en-US" sz="1700" dirty="0">
                        <a:solidFill>
                          <a:schemeClr val="tx1"/>
                        </a:solidFill>
                      </a:endParaRPr>
                    </a:p>
                  </a:txBody>
                  <a:tcPr marL="83050" marR="83050" marT="41525" marB="41525"/>
                </a:tc>
                <a:tc>
                  <a:txBody>
                    <a:bodyPr/>
                    <a:lstStyle/>
                    <a:p>
                      <a:pPr algn="r" rtl="1"/>
                      <a:r>
                        <a:rPr lang="ar-SA" sz="1700" dirty="0">
                          <a:solidFill>
                            <a:schemeClr val="tx1"/>
                          </a:solidFill>
                        </a:rPr>
                        <a:t> </a:t>
                      </a:r>
                      <a:r>
                        <a:rPr lang="ar-SA" sz="1700" dirty="0">
                          <a:solidFill>
                            <a:schemeClr val="tx1"/>
                          </a:solidFill>
                          <a:latin typeface="Sakkal Majalla" pitchFamily="2" charset="-78"/>
                          <a:cs typeface="Sakkal Majalla" pitchFamily="2" charset="-78"/>
                        </a:rPr>
                        <a:t>الأكثر عرضة للخطر</a:t>
                      </a:r>
                    </a:p>
                    <a:p>
                      <a:pPr algn="r" rtl="1"/>
                      <a:r>
                        <a:rPr lang="ar-EG" sz="1700" dirty="0">
                          <a:solidFill>
                            <a:schemeClr val="tx1"/>
                          </a:solidFill>
                          <a:latin typeface="Sakkal Majalla" pitchFamily="2" charset="-78"/>
                          <a:cs typeface="Sakkal Majalla" pitchFamily="2" charset="-78"/>
                        </a:rPr>
                        <a:t>ال</a:t>
                      </a:r>
                      <a:r>
                        <a:rPr lang="ar-SA" sz="1700" dirty="0">
                          <a:solidFill>
                            <a:schemeClr val="tx1"/>
                          </a:solidFill>
                          <a:latin typeface="Sakkal Majalla" pitchFamily="2" charset="-78"/>
                          <a:cs typeface="Sakkal Majalla" pitchFamily="2" charset="-78"/>
                        </a:rPr>
                        <a:t>وعي </a:t>
                      </a:r>
                      <a:r>
                        <a:rPr lang="ar-EG" sz="1700" dirty="0">
                          <a:solidFill>
                            <a:schemeClr val="tx1"/>
                          </a:solidFill>
                          <a:latin typeface="Sakkal Majalla" pitchFamily="2" charset="-78"/>
                          <a:cs typeface="Sakkal Majalla" pitchFamily="2" charset="-78"/>
                        </a:rPr>
                        <a:t>المحدود</a:t>
                      </a:r>
                      <a:endParaRPr lang="ar-SA" sz="1700" dirty="0">
                        <a:solidFill>
                          <a:schemeClr val="tx1"/>
                        </a:solidFill>
                        <a:latin typeface="Sakkal Majalla" pitchFamily="2" charset="-78"/>
                        <a:cs typeface="Sakkal Majalla" pitchFamily="2" charset="-78"/>
                      </a:endParaRPr>
                    </a:p>
                    <a:p>
                      <a:pPr algn="r" rtl="1"/>
                      <a:r>
                        <a:rPr lang="ar-LB" sz="1700" dirty="0">
                          <a:solidFill>
                            <a:schemeClr val="tx1"/>
                          </a:solidFill>
                          <a:latin typeface="Sakkal Majalla" pitchFamily="2" charset="-78"/>
                          <a:cs typeface="Sakkal Majalla" pitchFamily="2" charset="-78"/>
                        </a:rPr>
                        <a:t>ال</a:t>
                      </a:r>
                      <a:r>
                        <a:rPr lang="ar-SA" sz="1700" dirty="0">
                          <a:solidFill>
                            <a:schemeClr val="tx1"/>
                          </a:solidFill>
                          <a:latin typeface="Sakkal Majalla" pitchFamily="2" charset="-78"/>
                          <a:cs typeface="Sakkal Majalla" pitchFamily="2" charset="-78"/>
                        </a:rPr>
                        <a:t>تبعية </a:t>
                      </a:r>
                      <a:endParaRPr lang="ar-EG" sz="1700" dirty="0">
                        <a:solidFill>
                          <a:schemeClr val="tx1"/>
                        </a:solidFill>
                        <a:latin typeface="Sakkal Majalla" pitchFamily="2" charset="-78"/>
                        <a:cs typeface="Sakkal Majalla" pitchFamily="2" charset="-78"/>
                      </a:endParaRPr>
                    </a:p>
                    <a:p>
                      <a:pPr algn="r" rtl="1"/>
                      <a:r>
                        <a:rPr lang="ar-SA" sz="1700" dirty="0">
                          <a:solidFill>
                            <a:schemeClr val="tx1"/>
                          </a:solidFill>
                          <a:latin typeface="Sakkal Majalla" pitchFamily="2" charset="-78"/>
                          <a:cs typeface="Sakkal Majalla" pitchFamily="2" charset="-78"/>
                        </a:rPr>
                        <a:t>الظروف الصحية</a:t>
                      </a:r>
                    </a:p>
                    <a:p>
                      <a:pPr algn="r" rtl="1"/>
                      <a:r>
                        <a:rPr lang="ar-SA" sz="1700" dirty="0">
                          <a:solidFill>
                            <a:schemeClr val="tx1"/>
                          </a:solidFill>
                          <a:latin typeface="Sakkal Majalla" pitchFamily="2" charset="-78"/>
                          <a:cs typeface="Sakkal Majalla" pitchFamily="2" charset="-78"/>
                        </a:rPr>
                        <a:t>مناعة </a:t>
                      </a:r>
                      <a:r>
                        <a:rPr lang="ar-EG" sz="1700" dirty="0">
                          <a:solidFill>
                            <a:schemeClr val="tx1"/>
                          </a:solidFill>
                          <a:latin typeface="Sakkal Majalla" pitchFamily="2" charset="-78"/>
                          <a:cs typeface="Sakkal Majalla" pitchFamily="2" charset="-78"/>
                        </a:rPr>
                        <a:t>ضعيفه</a:t>
                      </a:r>
                      <a:endParaRPr lang="ar-SA" sz="1700" dirty="0">
                        <a:solidFill>
                          <a:schemeClr val="tx1"/>
                        </a:solidFill>
                        <a:latin typeface="Sakkal Majalla" pitchFamily="2" charset="-78"/>
                        <a:cs typeface="Sakkal Majalla" pitchFamily="2" charset="-78"/>
                      </a:endParaRPr>
                    </a:p>
                    <a:p>
                      <a:pPr algn="r" rtl="1"/>
                      <a:r>
                        <a:rPr lang="ar-SA" sz="1700" dirty="0">
                          <a:solidFill>
                            <a:schemeClr val="tx1"/>
                          </a:solidFill>
                          <a:latin typeface="Sakkal Majalla" pitchFamily="2" charset="-78"/>
                          <a:cs typeface="Sakkal Majalla" pitchFamily="2" charset="-78"/>
                        </a:rPr>
                        <a:t>العزل</a:t>
                      </a:r>
                      <a:r>
                        <a:rPr lang="ar-EG" sz="1700" dirty="0">
                          <a:solidFill>
                            <a:schemeClr val="tx1"/>
                          </a:solidFill>
                          <a:latin typeface="Sakkal Majalla" pitchFamily="2" charset="-78"/>
                          <a:cs typeface="Sakkal Majalla" pitchFamily="2" charset="-78"/>
                        </a:rPr>
                        <a:t>ه</a:t>
                      </a:r>
                      <a:r>
                        <a:rPr lang="ar-SA" sz="1700" dirty="0">
                          <a:solidFill>
                            <a:schemeClr val="tx1"/>
                          </a:solidFill>
                          <a:latin typeface="Sakkal Majalla" pitchFamily="2" charset="-78"/>
                          <a:cs typeface="Sakkal Majalla" pitchFamily="2" charset="-78"/>
                        </a:rPr>
                        <a:t> الاجتماعي</a:t>
                      </a:r>
                      <a:r>
                        <a:rPr lang="ar-EG" sz="1700" dirty="0">
                          <a:solidFill>
                            <a:schemeClr val="tx1"/>
                          </a:solidFill>
                          <a:latin typeface="Sakkal Majalla" pitchFamily="2" charset="-78"/>
                          <a:cs typeface="Sakkal Majalla" pitchFamily="2" charset="-78"/>
                        </a:rPr>
                        <a:t>ه</a:t>
                      </a:r>
                      <a:endParaRPr lang="ar-SA" sz="1700" dirty="0">
                        <a:solidFill>
                          <a:schemeClr val="tx1"/>
                        </a:solidFill>
                        <a:latin typeface="Sakkal Majalla" pitchFamily="2" charset="-78"/>
                        <a:cs typeface="Sakkal Majalla" pitchFamily="2" charset="-78"/>
                      </a:endParaRPr>
                    </a:p>
                    <a:p>
                      <a:pPr algn="r" rtl="1"/>
                      <a:r>
                        <a:rPr lang="ar-SA" sz="1700" dirty="0">
                          <a:solidFill>
                            <a:schemeClr val="tx1"/>
                          </a:solidFill>
                          <a:latin typeface="Sakkal Majalla" pitchFamily="2" charset="-78"/>
                          <a:cs typeface="Sakkal Majalla" pitchFamily="2" charset="-78"/>
                        </a:rPr>
                        <a:t>وصول محدود إلى  وسائل التكنولوجيا</a:t>
                      </a:r>
                    </a:p>
                    <a:p>
                      <a:pPr algn="r" rtl="1"/>
                      <a:r>
                        <a:rPr lang="ar-SA" sz="1700" dirty="0">
                          <a:solidFill>
                            <a:schemeClr val="tx1"/>
                          </a:solidFill>
                          <a:latin typeface="Sakkal Majalla" pitchFamily="2" charset="-78"/>
                          <a:cs typeface="Sakkal Majalla" pitchFamily="2" charset="-78"/>
                        </a:rPr>
                        <a:t>خدمات صحية مثقلة الأعباء</a:t>
                      </a:r>
                    </a:p>
                    <a:p>
                      <a:endParaRPr lang="en-US" sz="1700" dirty="0">
                        <a:solidFill>
                          <a:schemeClr val="tx1"/>
                        </a:solidFill>
                      </a:endParaRPr>
                    </a:p>
                  </a:txBody>
                  <a:tcPr marL="83050" marR="83050" marT="41525" marB="41525"/>
                </a:tc>
                <a:extLst>
                  <a:ext uri="{0D108BD9-81ED-4DB2-BD59-A6C34878D82A}">
                    <a16:rowId xmlns:a16="http://schemas.microsoft.com/office/drawing/2014/main" val="2398064853"/>
                  </a:ext>
                </a:extLst>
              </a:tr>
            </a:tbl>
          </a:graphicData>
        </a:graphic>
      </p:graphicFrame>
      <p:pic>
        <p:nvPicPr>
          <p:cNvPr id="7" name="Picture 6">
            <a:extLst>
              <a:ext uri="{FF2B5EF4-FFF2-40B4-BE49-F238E27FC236}">
                <a16:creationId xmlns:a16="http://schemas.microsoft.com/office/drawing/2014/main" id="{2F51DF44-4B47-4C27-B7EF-62162C0CCE2D}"/>
              </a:ext>
            </a:extLst>
          </p:cNvPr>
          <p:cNvPicPr>
            <a:picLocks noChangeAspect="1"/>
          </p:cNvPicPr>
          <p:nvPr/>
        </p:nvPicPr>
        <p:blipFill rotWithShape="1">
          <a:blip r:embed="rId3">
            <a:extLst>
              <a:ext uri="{28A0092B-C50C-407E-A947-70E740481C1C}">
                <a14:useLocalDpi xmlns:a14="http://schemas.microsoft.com/office/drawing/2010/main" val="0"/>
              </a:ext>
            </a:extLst>
          </a:blip>
          <a:srcRect b="3244"/>
          <a:stretch/>
        </p:blipFill>
        <p:spPr>
          <a:xfrm>
            <a:off x="7932287" y="1919555"/>
            <a:ext cx="3234401" cy="4049617"/>
          </a:xfrm>
          <a:prstGeom prst="rect">
            <a:avLst/>
          </a:prstGeom>
        </p:spPr>
      </p:pic>
    </p:spTree>
    <p:extLst>
      <p:ext uri="{BB962C8B-B14F-4D97-AF65-F5344CB8AC3E}">
        <p14:creationId xmlns:p14="http://schemas.microsoft.com/office/powerpoint/2010/main" val="2508456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9B585-FA4F-4E47-A014-C4A9056F5F1A}"/>
              </a:ext>
            </a:extLst>
          </p:cNvPr>
          <p:cNvSpPr>
            <a:spLocks noGrp="1"/>
          </p:cNvSpPr>
          <p:nvPr>
            <p:ph type="title"/>
          </p:nvPr>
        </p:nvSpPr>
        <p:spPr/>
        <p:txBody>
          <a:bodyPr/>
          <a:lstStyle/>
          <a:p>
            <a:pPr lvl="0" algn="ctr" rtl="1"/>
            <a:r>
              <a:rPr lang="ar-EG" b="1" dirty="0">
                <a:solidFill>
                  <a:schemeClr val="tx1"/>
                </a:solidFill>
                <a:latin typeface="Sakkal Majalla" pitchFamily="2" charset="-78"/>
                <a:cs typeface="Sakkal Majalla" pitchFamily="2" charset="-78"/>
              </a:rPr>
              <a:t>الاشخاص</a:t>
            </a:r>
            <a:r>
              <a:rPr lang="ar-SA" b="1" dirty="0">
                <a:solidFill>
                  <a:schemeClr val="tx1"/>
                </a:solidFill>
                <a:latin typeface="Sakkal Majalla" pitchFamily="2" charset="-78"/>
                <a:cs typeface="Sakkal Majalla" pitchFamily="2" charset="-78"/>
              </a:rPr>
              <a:t> الذين يعيشون </a:t>
            </a:r>
            <a:r>
              <a:rPr lang="ar-EG" b="1" dirty="0">
                <a:solidFill>
                  <a:schemeClr val="tx1"/>
                </a:solidFill>
                <a:latin typeface="Sakkal Majalla" pitchFamily="2" charset="-78"/>
                <a:cs typeface="Sakkal Majalla" pitchFamily="2" charset="-78"/>
              </a:rPr>
              <a:t>تحت خط </a:t>
            </a:r>
            <a:r>
              <a:rPr lang="ar-LB" b="1" dirty="0">
                <a:solidFill>
                  <a:schemeClr val="tx1"/>
                </a:solidFill>
                <a:latin typeface="Sakkal Majalla" pitchFamily="2" charset="-78"/>
                <a:cs typeface="Sakkal Majalla" pitchFamily="2" charset="-78"/>
              </a:rPr>
              <a:t>ال</a:t>
            </a:r>
            <a:r>
              <a:rPr lang="ar-SA" b="1" dirty="0">
                <a:solidFill>
                  <a:schemeClr val="tx1"/>
                </a:solidFill>
                <a:latin typeface="Sakkal Majalla" pitchFamily="2" charset="-78"/>
                <a:cs typeface="Sakkal Majalla" pitchFamily="2" charset="-78"/>
              </a:rPr>
              <a:t>فقر</a:t>
            </a:r>
            <a:endParaRPr lang="en-US" dirty="0">
              <a:solidFill>
                <a:schemeClr val="tx1"/>
              </a:solidFill>
              <a:latin typeface="Sakkal Majalla" pitchFamily="2" charset="-78"/>
              <a:cs typeface="Sakkal Majalla" pitchFamily="2" charset="-78"/>
            </a:endParaRPr>
          </a:p>
        </p:txBody>
      </p:sp>
      <p:graphicFrame>
        <p:nvGraphicFramePr>
          <p:cNvPr id="6" name="Table 6">
            <a:extLst>
              <a:ext uri="{FF2B5EF4-FFF2-40B4-BE49-F238E27FC236}">
                <a16:creationId xmlns:a16="http://schemas.microsoft.com/office/drawing/2014/main" id="{646D05C7-F4AA-4A96-A9BF-507BEB89C8A5}"/>
              </a:ext>
            </a:extLst>
          </p:cNvPr>
          <p:cNvGraphicFramePr>
            <a:graphicFrameLocks noGrp="1"/>
          </p:cNvGraphicFramePr>
          <p:nvPr>
            <p:ph idx="1"/>
          </p:nvPr>
        </p:nvGraphicFramePr>
        <p:xfrm>
          <a:off x="890648" y="2043925"/>
          <a:ext cx="6500553" cy="2926080"/>
        </p:xfrm>
        <a:graphic>
          <a:graphicData uri="http://schemas.openxmlformats.org/drawingml/2006/table">
            <a:tbl>
              <a:tblPr firstRow="1" bandRow="1">
                <a:tableStyleId>{5C22544A-7EE6-4342-B048-85BDC9FD1C3A}</a:tableStyleId>
              </a:tblPr>
              <a:tblGrid>
                <a:gridCol w="4595058">
                  <a:extLst>
                    <a:ext uri="{9D8B030D-6E8A-4147-A177-3AD203B41FA5}">
                      <a16:colId xmlns:a16="http://schemas.microsoft.com/office/drawing/2014/main" val="4004257098"/>
                    </a:ext>
                  </a:extLst>
                </a:gridCol>
                <a:gridCol w="1905495">
                  <a:extLst>
                    <a:ext uri="{9D8B030D-6E8A-4147-A177-3AD203B41FA5}">
                      <a16:colId xmlns:a16="http://schemas.microsoft.com/office/drawing/2014/main" val="3061913095"/>
                    </a:ext>
                  </a:extLst>
                </a:gridCol>
              </a:tblGrid>
              <a:tr h="316132">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dirty="0">
                          <a:solidFill>
                            <a:schemeClr val="tx2"/>
                          </a:solidFill>
                          <a:latin typeface="Sakkal Majalla" pitchFamily="2" charset="-78"/>
                          <a:cs typeface="Sakkal Majalla" pitchFamily="2" charset="-78"/>
                        </a:rPr>
                        <a:t>كيف يُمكن </a:t>
                      </a:r>
                      <a:r>
                        <a:rPr lang="ar-EG" sz="1800" dirty="0">
                          <a:solidFill>
                            <a:schemeClr val="tx2"/>
                          </a:solidFill>
                          <a:latin typeface="Sakkal Majalla" pitchFamily="2" charset="-78"/>
                          <a:cs typeface="Sakkal Majalla" pitchFamily="2" charset="-78"/>
                        </a:rPr>
                        <a:t>لعلماء الدين </a:t>
                      </a:r>
                      <a:r>
                        <a:rPr lang="ar-SA" sz="1800" dirty="0">
                          <a:solidFill>
                            <a:schemeClr val="tx2"/>
                          </a:solidFill>
                          <a:latin typeface="Sakkal Majalla" pitchFamily="2" charset="-78"/>
                          <a:cs typeface="Sakkal Majalla" pitchFamily="2" charset="-78"/>
                        </a:rPr>
                        <a:t>والمنظمات الدينية  المساعدة</a:t>
                      </a:r>
                      <a:endParaRPr lang="en-US" sz="1800" dirty="0">
                        <a:solidFill>
                          <a:schemeClr val="tx2"/>
                        </a:solidFill>
                        <a:latin typeface="Sakkal Majalla" pitchFamily="2" charset="-78"/>
                        <a:cs typeface="Sakkal Majalla"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dirty="0">
                          <a:solidFill>
                            <a:schemeClr val="tx2"/>
                          </a:solidFill>
                          <a:latin typeface="Sakkal Majalla" pitchFamily="2" charset="-78"/>
                          <a:cs typeface="Sakkal Majalla" pitchFamily="2" charset="-78"/>
                        </a:rPr>
                        <a:t>القضايا المثيرة للقلق</a:t>
                      </a:r>
                      <a:endParaRPr lang="en-US" sz="1800" dirty="0">
                        <a:solidFill>
                          <a:schemeClr val="tx2"/>
                        </a:solidFill>
                        <a:latin typeface="Sakkal Majalla" pitchFamily="2" charset="-78"/>
                        <a:cs typeface="Sakkal Majalla" pitchFamily="2" charset="-78"/>
                      </a:endParaRPr>
                    </a:p>
                  </a:txBody>
                  <a:tcPr/>
                </a:tc>
                <a:extLst>
                  <a:ext uri="{0D108BD9-81ED-4DB2-BD59-A6C34878D82A}">
                    <a16:rowId xmlns:a16="http://schemas.microsoft.com/office/drawing/2014/main" val="3886001466"/>
                  </a:ext>
                </a:extLst>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800" kern="1200" dirty="0">
                          <a:solidFill>
                            <a:schemeClr val="dk1"/>
                          </a:solidFill>
                          <a:effectLst/>
                          <a:latin typeface="Sakkal Majalla" pitchFamily="2" charset="-78"/>
                          <a:ea typeface="+mn-ea"/>
                          <a:cs typeface="Sakkal Majalla" pitchFamily="2" charset="-78"/>
                        </a:rPr>
                        <a:t>دعم السلطات للتعرف على الناس الذين هم في فقرٍ مدقع</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1800" kern="1200" dirty="0">
                          <a:solidFill>
                            <a:schemeClr val="dk1"/>
                          </a:solidFill>
                          <a:effectLst/>
                          <a:latin typeface="Sakkal Majalla" pitchFamily="2" charset="-78"/>
                          <a:ea typeface="+mn-ea"/>
                          <a:cs typeface="Sakkal Majalla" pitchFamily="2" charset="-78"/>
                        </a:rPr>
                        <a:t>فهم احتياجاتهم والمخاطر المحتملة التي تواجههم </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1800" kern="1200" dirty="0">
                          <a:solidFill>
                            <a:schemeClr val="dk1"/>
                          </a:solidFill>
                          <a:effectLst/>
                          <a:latin typeface="Sakkal Majalla" pitchFamily="2" charset="-78"/>
                          <a:ea typeface="+mn-ea"/>
                          <a:cs typeface="Sakkal Majalla" pitchFamily="2" charset="-78"/>
                        </a:rPr>
                        <a:t>تكييف ونشر الرسائل الإيجابية </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1800" kern="1200" dirty="0">
                          <a:solidFill>
                            <a:schemeClr val="dk1"/>
                          </a:solidFill>
                          <a:effectLst/>
                          <a:latin typeface="Sakkal Majalla" pitchFamily="2" charset="-78"/>
                          <a:ea typeface="+mn-ea"/>
                          <a:cs typeface="Sakkal Majalla" pitchFamily="2" charset="-78"/>
                        </a:rPr>
                        <a:t>التعامل</a:t>
                      </a:r>
                      <a:r>
                        <a:rPr lang="ar-SA" sz="1800" kern="1200" baseline="0" dirty="0">
                          <a:solidFill>
                            <a:schemeClr val="dk1"/>
                          </a:solidFill>
                          <a:effectLst/>
                          <a:latin typeface="Sakkal Majalla" pitchFamily="2" charset="-78"/>
                          <a:ea typeface="+mn-ea"/>
                          <a:cs typeface="Sakkal Majalla" pitchFamily="2" charset="-78"/>
                        </a:rPr>
                        <a:t> معهم بعناية ورعاية و</a:t>
                      </a:r>
                      <a:r>
                        <a:rPr lang="ar-SA" sz="1800" kern="1200" dirty="0">
                          <a:solidFill>
                            <a:schemeClr val="dk1"/>
                          </a:solidFill>
                          <a:effectLst/>
                          <a:latin typeface="Sakkal Majalla" pitchFamily="2" charset="-78"/>
                          <a:ea typeface="+mn-ea"/>
                          <a:cs typeface="Sakkal Majalla" pitchFamily="2" charset="-78"/>
                        </a:rPr>
                        <a:t>المساهمة</a:t>
                      </a:r>
                      <a:r>
                        <a:rPr lang="ar-SA" sz="1800" kern="1200" baseline="0" dirty="0">
                          <a:solidFill>
                            <a:schemeClr val="dk1"/>
                          </a:solidFill>
                          <a:effectLst/>
                          <a:latin typeface="Sakkal Majalla" pitchFamily="2" charset="-78"/>
                          <a:ea typeface="+mn-ea"/>
                          <a:cs typeface="Sakkal Majalla" pitchFamily="2" charset="-78"/>
                        </a:rPr>
                        <a:t> </a:t>
                      </a:r>
                      <a:r>
                        <a:rPr lang="ar-SA" sz="1800" kern="1200" dirty="0">
                          <a:solidFill>
                            <a:schemeClr val="dk1"/>
                          </a:solidFill>
                          <a:effectLst/>
                          <a:latin typeface="Sakkal Majalla" pitchFamily="2" charset="-78"/>
                          <a:ea typeface="+mn-ea"/>
                          <a:cs typeface="Sakkal Majalla" pitchFamily="2" charset="-78"/>
                        </a:rPr>
                        <a:t>في ترتيب أولويات المساعدة </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1800" kern="1200" dirty="0">
                          <a:solidFill>
                            <a:schemeClr val="dk1"/>
                          </a:solidFill>
                          <a:effectLst/>
                          <a:latin typeface="Sakkal Majalla" pitchFamily="2" charset="-78"/>
                          <a:ea typeface="+mn-ea"/>
                          <a:cs typeface="Sakkal Majalla" pitchFamily="2" charset="-78"/>
                        </a:rPr>
                        <a:t>إشراكهم في عمليات صنع القرار وخطط الاستجابة</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1800" kern="1200" dirty="0">
                          <a:solidFill>
                            <a:schemeClr val="dk1"/>
                          </a:solidFill>
                          <a:effectLst/>
                          <a:latin typeface="Sakkal Majalla" pitchFamily="2" charset="-78"/>
                          <a:ea typeface="+mn-ea"/>
                          <a:cs typeface="Sakkal Majalla" pitchFamily="2" charset="-78"/>
                        </a:rPr>
                        <a:t>تعزيز قدرتهم على التأقلم والتكيف ودعم أقرانهم </a:t>
                      </a:r>
                    </a:p>
                    <a:p>
                      <a:pPr algn="r" rtl="1"/>
                      <a:endParaRPr lang="en-US" dirty="0">
                        <a:latin typeface="Sakkal Majalla" pitchFamily="2" charset="-78"/>
                        <a:cs typeface="Sakkal Majalla" pitchFamily="2" charset="-78"/>
                      </a:endParaRPr>
                    </a:p>
                  </a:txBody>
                  <a:tcPr/>
                </a:tc>
                <a:tc>
                  <a:txBody>
                    <a:bodyPr/>
                    <a:lstStyle/>
                    <a:p>
                      <a:pPr algn="r" rtl="1"/>
                      <a:r>
                        <a:rPr lang="ar-SA" sz="1800" kern="1200" dirty="0">
                          <a:solidFill>
                            <a:schemeClr val="dk1"/>
                          </a:solidFill>
                          <a:effectLst/>
                          <a:latin typeface="Sakkal Majalla" pitchFamily="2" charset="-78"/>
                          <a:ea typeface="+mn-ea"/>
                          <a:cs typeface="Sakkal Majalla" pitchFamily="2" charset="-78"/>
                        </a:rPr>
                        <a:t>وصول محدود للخدمات وأنظمة المعلومات</a:t>
                      </a:r>
                    </a:p>
                    <a:p>
                      <a:pPr algn="r" rtl="1"/>
                      <a:r>
                        <a:rPr lang="ar-SA" sz="1800" kern="1200" dirty="0">
                          <a:solidFill>
                            <a:schemeClr val="dk1"/>
                          </a:solidFill>
                          <a:effectLst/>
                          <a:latin typeface="Sakkal Majalla" pitchFamily="2" charset="-78"/>
                          <a:ea typeface="+mn-ea"/>
                          <a:cs typeface="Sakkal Majalla" pitchFamily="2" charset="-78"/>
                        </a:rPr>
                        <a:t>الاقتصاد غير الرسمي للبقاء على قيد الحياة</a:t>
                      </a:r>
                    </a:p>
                    <a:p>
                      <a:pPr algn="r" rtl="1"/>
                      <a:r>
                        <a:rPr lang="ar-SA" sz="1800" kern="1200" dirty="0">
                          <a:solidFill>
                            <a:schemeClr val="dk1"/>
                          </a:solidFill>
                          <a:effectLst/>
                          <a:latin typeface="Sakkal Majalla" pitchFamily="2" charset="-78"/>
                          <a:ea typeface="+mn-ea"/>
                          <a:cs typeface="Sakkal Majalla" pitchFamily="2" charset="-78"/>
                        </a:rPr>
                        <a:t>المناطق المستضعفة </a:t>
                      </a:r>
                    </a:p>
                    <a:p>
                      <a:pPr algn="r" rtl="1"/>
                      <a:r>
                        <a:rPr lang="ar-SA" sz="1800" kern="1200" dirty="0">
                          <a:solidFill>
                            <a:schemeClr val="dk1"/>
                          </a:solidFill>
                          <a:effectLst/>
                          <a:latin typeface="Sakkal Majalla" pitchFamily="2" charset="-78"/>
                          <a:ea typeface="+mn-ea"/>
                          <a:cs typeface="Sakkal Majalla" pitchFamily="2" charset="-78"/>
                        </a:rPr>
                        <a:t>تأثير سياسي منخفض</a:t>
                      </a:r>
                    </a:p>
                    <a:p>
                      <a:pPr algn="r" rtl="1"/>
                      <a:r>
                        <a:rPr lang="ar-SA" sz="1800" kern="1200" dirty="0">
                          <a:solidFill>
                            <a:schemeClr val="dk1"/>
                          </a:solidFill>
                          <a:effectLst/>
                          <a:latin typeface="Sakkal Majalla" pitchFamily="2" charset="-78"/>
                          <a:ea typeface="+mn-ea"/>
                          <a:cs typeface="Sakkal Majalla" pitchFamily="2" charset="-78"/>
                        </a:rPr>
                        <a:t>إمكانات</a:t>
                      </a:r>
                      <a:r>
                        <a:rPr lang="ar-SA" sz="1800" kern="1200" baseline="0" dirty="0">
                          <a:solidFill>
                            <a:schemeClr val="dk1"/>
                          </a:solidFill>
                          <a:effectLst/>
                          <a:latin typeface="Sakkal Majalla" pitchFamily="2" charset="-78"/>
                          <a:ea typeface="+mn-ea"/>
                          <a:cs typeface="Sakkal Majalla" pitchFamily="2" charset="-78"/>
                        </a:rPr>
                        <a:t> ق</a:t>
                      </a:r>
                      <a:r>
                        <a:rPr lang="ar-SA" sz="1800" kern="1200" dirty="0">
                          <a:solidFill>
                            <a:schemeClr val="dk1"/>
                          </a:solidFill>
                          <a:effectLst/>
                          <a:latin typeface="Sakkal Majalla" pitchFamily="2" charset="-78"/>
                          <a:ea typeface="+mn-ea"/>
                          <a:cs typeface="Sakkal Majalla" pitchFamily="2" charset="-78"/>
                        </a:rPr>
                        <a:t>ليلة للتعامل مع الأزمات والتكيف معها</a:t>
                      </a:r>
                      <a:endParaRPr lang="en-US" dirty="0">
                        <a:latin typeface="Sakkal Majalla" pitchFamily="2" charset="-78"/>
                        <a:cs typeface="Sakkal Majalla" pitchFamily="2"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txBody>
                  <a:tcPr/>
                </a:tc>
                <a:extLst>
                  <a:ext uri="{0D108BD9-81ED-4DB2-BD59-A6C34878D82A}">
                    <a16:rowId xmlns:a16="http://schemas.microsoft.com/office/drawing/2014/main" val="2398064853"/>
                  </a:ext>
                </a:extLst>
              </a:tr>
            </a:tbl>
          </a:graphicData>
        </a:graphic>
      </p:graphicFrame>
      <p:pic>
        <p:nvPicPr>
          <p:cNvPr id="3074" name="Picture 2" descr="57 Million Below the Poverty Line: Iran Regime Parliament Predicts">
            <a:extLst>
              <a:ext uri="{FF2B5EF4-FFF2-40B4-BE49-F238E27FC236}">
                <a16:creationId xmlns:a16="http://schemas.microsoft.com/office/drawing/2014/main" id="{C81CB7EB-2918-2741-8B8A-B239809962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572" r="7831"/>
          <a:stretch/>
        </p:blipFill>
        <p:spPr bwMode="auto">
          <a:xfrm>
            <a:off x="7509547" y="2043925"/>
            <a:ext cx="3697260" cy="3332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540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9B585-FA4F-4E47-A014-C4A9056F5F1A}"/>
              </a:ext>
            </a:extLst>
          </p:cNvPr>
          <p:cNvSpPr>
            <a:spLocks noGrp="1"/>
          </p:cNvSpPr>
          <p:nvPr>
            <p:ph type="title"/>
          </p:nvPr>
        </p:nvSpPr>
        <p:spPr>
          <a:xfrm>
            <a:off x="991892" y="286604"/>
            <a:ext cx="10163788" cy="1329404"/>
          </a:xfrm>
        </p:spPr>
        <p:txBody>
          <a:bodyPr/>
          <a:lstStyle/>
          <a:p>
            <a:pPr lvl="0" algn="ctr" rtl="1"/>
            <a:r>
              <a:rPr lang="ar-SA" b="1" dirty="0">
                <a:latin typeface="Sakkal Majalla" pitchFamily="2" charset="-78"/>
                <a:cs typeface="Sakkal Majalla" pitchFamily="2" charset="-78"/>
              </a:rPr>
              <a:t>النساء الحوامل والأطفال</a:t>
            </a:r>
            <a:endParaRPr lang="en-US" dirty="0">
              <a:latin typeface="Sakkal Majalla" pitchFamily="2" charset="-78"/>
              <a:cs typeface="Sakkal Majalla" pitchFamily="2" charset="-78"/>
            </a:endParaRPr>
          </a:p>
        </p:txBody>
      </p:sp>
      <p:graphicFrame>
        <p:nvGraphicFramePr>
          <p:cNvPr id="6" name="Table 6">
            <a:extLst>
              <a:ext uri="{FF2B5EF4-FFF2-40B4-BE49-F238E27FC236}">
                <a16:creationId xmlns:a16="http://schemas.microsoft.com/office/drawing/2014/main" id="{646D05C7-F4AA-4A96-A9BF-507BEB89C8A5}"/>
              </a:ext>
            </a:extLst>
          </p:cNvPr>
          <p:cNvGraphicFramePr>
            <a:graphicFrameLocks noGrp="1"/>
          </p:cNvGraphicFramePr>
          <p:nvPr>
            <p:ph idx="1"/>
          </p:nvPr>
        </p:nvGraphicFramePr>
        <p:xfrm>
          <a:off x="1199407" y="2132672"/>
          <a:ext cx="6911439" cy="3817635"/>
        </p:xfrm>
        <a:graphic>
          <a:graphicData uri="http://schemas.openxmlformats.org/drawingml/2006/table">
            <a:tbl>
              <a:tblPr firstRow="1" bandRow="1">
                <a:tableStyleId>{5C22544A-7EE6-4342-B048-85BDC9FD1C3A}</a:tableStyleId>
              </a:tblPr>
              <a:tblGrid>
                <a:gridCol w="4410300">
                  <a:extLst>
                    <a:ext uri="{9D8B030D-6E8A-4147-A177-3AD203B41FA5}">
                      <a16:colId xmlns:a16="http://schemas.microsoft.com/office/drawing/2014/main" val="4004257098"/>
                    </a:ext>
                  </a:extLst>
                </a:gridCol>
                <a:gridCol w="2501139">
                  <a:extLst>
                    <a:ext uri="{9D8B030D-6E8A-4147-A177-3AD203B41FA5}">
                      <a16:colId xmlns:a16="http://schemas.microsoft.com/office/drawing/2014/main" val="3061913095"/>
                    </a:ext>
                  </a:extLst>
                </a:gridCol>
              </a:tblGrid>
              <a:tr h="326717">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600" dirty="0">
                          <a:solidFill>
                            <a:schemeClr val="tx1"/>
                          </a:solidFill>
                          <a:latin typeface="Sakkal Majalla" pitchFamily="2" charset="-78"/>
                          <a:cs typeface="Sakkal Majalla" pitchFamily="2" charset="-78"/>
                        </a:rPr>
                        <a:t>كيف يُمكن </a:t>
                      </a:r>
                      <a:r>
                        <a:rPr lang="ar-EG" sz="1600" dirty="0">
                          <a:solidFill>
                            <a:schemeClr val="tx1"/>
                          </a:solidFill>
                          <a:latin typeface="Sakkal Majalla" pitchFamily="2" charset="-78"/>
                          <a:cs typeface="Sakkal Majalla" pitchFamily="2" charset="-78"/>
                        </a:rPr>
                        <a:t>لعلماء الدين </a:t>
                      </a:r>
                      <a:r>
                        <a:rPr lang="ar-SA" sz="1600" dirty="0">
                          <a:solidFill>
                            <a:schemeClr val="tx1"/>
                          </a:solidFill>
                          <a:latin typeface="Sakkal Majalla" pitchFamily="2" charset="-78"/>
                          <a:cs typeface="Sakkal Majalla" pitchFamily="2" charset="-78"/>
                        </a:rPr>
                        <a:t>والمنظمات الدينية  المساعدة</a:t>
                      </a:r>
                      <a:endParaRPr lang="en-US" sz="1600" dirty="0">
                        <a:solidFill>
                          <a:schemeClr val="tx1"/>
                        </a:solidFill>
                        <a:latin typeface="Sakkal Majalla" pitchFamily="2" charset="-78"/>
                        <a:cs typeface="Sakkal Majalla" pitchFamily="2" charset="-78"/>
                      </a:endParaRPr>
                    </a:p>
                  </a:txBody>
                  <a:tcPr marL="53610" marR="53610" marT="26805" marB="26805"/>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600" dirty="0">
                          <a:solidFill>
                            <a:schemeClr val="tx1"/>
                          </a:solidFill>
                          <a:latin typeface="Sakkal Majalla" pitchFamily="2" charset="-78"/>
                          <a:cs typeface="Sakkal Majalla" pitchFamily="2" charset="-78"/>
                        </a:rPr>
                        <a:t>القضايا المثيرة للقلق</a:t>
                      </a:r>
                      <a:endParaRPr lang="en-US" sz="1600" dirty="0">
                        <a:solidFill>
                          <a:schemeClr val="tx1"/>
                        </a:solidFill>
                        <a:latin typeface="Sakkal Majalla" pitchFamily="2" charset="-78"/>
                        <a:cs typeface="Sakkal Majalla" pitchFamily="2" charset="-78"/>
                      </a:endParaRPr>
                    </a:p>
                  </a:txBody>
                  <a:tcPr marL="53610" marR="53610" marT="26805" marB="26805"/>
                </a:tc>
                <a:extLst>
                  <a:ext uri="{0D108BD9-81ED-4DB2-BD59-A6C34878D82A}">
                    <a16:rowId xmlns:a16="http://schemas.microsoft.com/office/drawing/2014/main" val="3886001466"/>
                  </a:ext>
                </a:extLst>
              </a:tr>
              <a:tr h="3490918">
                <a:tc>
                  <a:txBody>
                    <a:bodyPr/>
                    <a:lstStyle/>
                    <a:p>
                      <a:pPr marL="0" marR="0" algn="r" defTabSz="914400" rtl="1" eaLnBrk="1" latinLnBrk="0" hangingPunct="1">
                        <a:lnSpc>
                          <a:spcPct val="107000"/>
                        </a:lnSpc>
                        <a:spcBef>
                          <a:spcPts val="0"/>
                        </a:spcBef>
                        <a:spcAft>
                          <a:spcPts val="0"/>
                        </a:spcAft>
                      </a:pPr>
                      <a:r>
                        <a:rPr lang="ar-SA" sz="1600" kern="1200" dirty="0">
                          <a:solidFill>
                            <a:schemeClr val="tx1"/>
                          </a:solidFill>
                          <a:latin typeface="Sakkal Majalla" pitchFamily="2" charset="-78"/>
                          <a:ea typeface="+mn-ea"/>
                          <a:cs typeface="Sakkal Majalla" pitchFamily="2" charset="-78"/>
                        </a:rPr>
                        <a:t>السعي لمعرفة المخاوف والهموم والاحتياجات  </a:t>
                      </a:r>
                    </a:p>
                    <a:p>
                      <a:pPr marL="0" marR="0" algn="r" defTabSz="914400" rtl="1" eaLnBrk="1" latinLnBrk="0" hangingPunct="1">
                        <a:lnSpc>
                          <a:spcPct val="107000"/>
                        </a:lnSpc>
                        <a:spcBef>
                          <a:spcPts val="0"/>
                        </a:spcBef>
                        <a:spcAft>
                          <a:spcPts val="0"/>
                        </a:spcAft>
                      </a:pPr>
                      <a:r>
                        <a:rPr lang="ar-SA" sz="1600" kern="1200" dirty="0">
                          <a:solidFill>
                            <a:schemeClr val="tx1"/>
                          </a:solidFill>
                          <a:latin typeface="Sakkal Majalla" pitchFamily="2" charset="-78"/>
                          <a:ea typeface="+mn-ea"/>
                          <a:cs typeface="Sakkal Majalla" pitchFamily="2" charset="-78"/>
                        </a:rPr>
                        <a:t> تصميم وتخصيص رسائل موجهة للأطفال</a:t>
                      </a:r>
                    </a:p>
                    <a:p>
                      <a:pPr marL="0" marR="0" algn="r" defTabSz="914400" rtl="1" eaLnBrk="1" latinLnBrk="0" hangingPunct="1">
                        <a:lnSpc>
                          <a:spcPct val="107000"/>
                        </a:lnSpc>
                        <a:spcBef>
                          <a:spcPts val="0"/>
                        </a:spcBef>
                        <a:spcAft>
                          <a:spcPts val="0"/>
                        </a:spcAft>
                      </a:pPr>
                      <a:r>
                        <a:rPr lang="ar-SA" sz="1600" kern="1200" dirty="0">
                          <a:solidFill>
                            <a:schemeClr val="tx1"/>
                          </a:solidFill>
                          <a:latin typeface="Sakkal Majalla" pitchFamily="2" charset="-78"/>
                          <a:ea typeface="+mn-ea"/>
                          <a:cs typeface="Sakkal Majalla" pitchFamily="2" charset="-78"/>
                        </a:rPr>
                        <a:t>تعزيز الممارسات البسيطة مثل قضايا النظافة</a:t>
                      </a:r>
                      <a:r>
                        <a:rPr lang="ar-EG" sz="1600" kern="1200" dirty="0">
                          <a:solidFill>
                            <a:schemeClr val="tx1"/>
                          </a:solidFill>
                          <a:latin typeface="Sakkal Majalla" pitchFamily="2" charset="-78"/>
                          <a:ea typeface="+mn-ea"/>
                          <a:cs typeface="Sakkal Majalla" pitchFamily="2" charset="-78"/>
                        </a:rPr>
                        <a:t> و الصحه</a:t>
                      </a:r>
                      <a:r>
                        <a:rPr lang="ar-SA" sz="1600" kern="1200" dirty="0">
                          <a:solidFill>
                            <a:schemeClr val="tx1"/>
                          </a:solidFill>
                          <a:latin typeface="Sakkal Majalla" pitchFamily="2" charset="-78"/>
                          <a:ea typeface="+mn-ea"/>
                          <a:cs typeface="Sakkal Majalla" pitchFamily="2" charset="-78"/>
                        </a:rPr>
                        <a:t> النفسية والاجتماعية</a:t>
                      </a:r>
                    </a:p>
                    <a:p>
                      <a:pPr marL="0" marR="0" algn="r" defTabSz="914400" rtl="1" eaLnBrk="1" latinLnBrk="0" hangingPunct="1">
                        <a:lnSpc>
                          <a:spcPct val="107000"/>
                        </a:lnSpc>
                        <a:spcBef>
                          <a:spcPts val="0"/>
                        </a:spcBef>
                        <a:spcAft>
                          <a:spcPts val="0"/>
                        </a:spcAft>
                      </a:pPr>
                      <a:r>
                        <a:rPr lang="ar-SA" sz="1600" kern="1200" dirty="0">
                          <a:solidFill>
                            <a:schemeClr val="tx1"/>
                          </a:solidFill>
                          <a:latin typeface="Sakkal Majalla" pitchFamily="2" charset="-78"/>
                          <a:ea typeface="+mn-ea"/>
                          <a:cs typeface="Sakkal Majalla" pitchFamily="2" charset="-78"/>
                        </a:rPr>
                        <a:t>توفير مهارات التربية للتعامل مع الأطفال الذين يعانون من ضغوط </a:t>
                      </a:r>
                      <a:r>
                        <a:rPr lang="ar-EG" sz="1600" kern="1200" dirty="0">
                          <a:solidFill>
                            <a:schemeClr val="tx1"/>
                          </a:solidFill>
                          <a:latin typeface="Sakkal Majalla" pitchFamily="2" charset="-78"/>
                          <a:ea typeface="+mn-ea"/>
                          <a:cs typeface="Sakkal Majalla" pitchFamily="2" charset="-78"/>
                        </a:rPr>
                        <a:t>مختلفه</a:t>
                      </a:r>
                      <a:endParaRPr lang="ar-SA" sz="1600" kern="1200" dirty="0">
                        <a:solidFill>
                          <a:schemeClr val="tx1"/>
                        </a:solidFill>
                        <a:latin typeface="Sakkal Majalla" pitchFamily="2" charset="-78"/>
                        <a:ea typeface="+mn-ea"/>
                        <a:cs typeface="Sakkal Majalla" pitchFamily="2" charset="-78"/>
                      </a:endParaRPr>
                    </a:p>
                    <a:p>
                      <a:pPr marL="0" marR="0" algn="r" defTabSz="914400" rtl="1" eaLnBrk="1" latinLnBrk="0" hangingPunct="1">
                        <a:lnSpc>
                          <a:spcPct val="107000"/>
                        </a:lnSpc>
                        <a:spcBef>
                          <a:spcPts val="0"/>
                        </a:spcBef>
                        <a:spcAft>
                          <a:spcPts val="0"/>
                        </a:spcAft>
                      </a:pPr>
                      <a:r>
                        <a:rPr lang="ar-SA" sz="1600" kern="1200" dirty="0">
                          <a:solidFill>
                            <a:schemeClr val="tx1"/>
                          </a:solidFill>
                          <a:latin typeface="Sakkal Majalla" pitchFamily="2" charset="-78"/>
                          <a:ea typeface="+mn-ea"/>
                          <a:cs typeface="Sakkal Majalla" pitchFamily="2" charset="-78"/>
                        </a:rPr>
                        <a:t>تعزيز الأنشطة الترفيهية للحد من القلق والتوتر</a:t>
                      </a:r>
                    </a:p>
                    <a:p>
                      <a:pPr marL="0" marR="0" algn="r" defTabSz="914400" rtl="1" eaLnBrk="1" latinLnBrk="0" hangingPunct="1">
                        <a:lnSpc>
                          <a:spcPct val="107000"/>
                        </a:lnSpc>
                        <a:spcBef>
                          <a:spcPts val="0"/>
                        </a:spcBef>
                        <a:spcAft>
                          <a:spcPts val="0"/>
                        </a:spcAft>
                      </a:pPr>
                      <a:r>
                        <a:rPr lang="ar-SA" sz="1600" kern="1200" dirty="0">
                          <a:solidFill>
                            <a:schemeClr val="tx1"/>
                          </a:solidFill>
                          <a:latin typeface="Sakkal Majalla" pitchFamily="2" charset="-78"/>
                          <a:ea typeface="+mn-ea"/>
                          <a:cs typeface="Sakkal Majalla" pitchFamily="2" charset="-78"/>
                        </a:rPr>
                        <a:t>الدعوة لتقديم المشورة والدعم للأطفال المتضرّرين</a:t>
                      </a:r>
                    </a:p>
                    <a:p>
                      <a:pPr marL="0" marR="0" algn="r" defTabSz="914400" rtl="1" eaLnBrk="1" latinLnBrk="0" hangingPunct="1">
                        <a:lnSpc>
                          <a:spcPct val="107000"/>
                        </a:lnSpc>
                        <a:spcBef>
                          <a:spcPts val="0"/>
                        </a:spcBef>
                        <a:spcAft>
                          <a:spcPts val="0"/>
                        </a:spcAft>
                      </a:pPr>
                      <a:r>
                        <a:rPr lang="ar-SA" sz="1600" kern="1200" dirty="0">
                          <a:solidFill>
                            <a:schemeClr val="tx1"/>
                          </a:solidFill>
                          <a:latin typeface="Sakkal Majalla" pitchFamily="2" charset="-78"/>
                          <a:ea typeface="+mn-ea"/>
                          <a:cs typeface="Sakkal Majalla" pitchFamily="2" charset="-78"/>
                        </a:rPr>
                        <a:t>مراعات الاحتياجات المختلفة حسب النوع الجنساني والسياق والمجموعة المهمشة</a:t>
                      </a:r>
                      <a:endParaRPr lang="en-US" sz="1600" kern="1200" dirty="0">
                        <a:solidFill>
                          <a:schemeClr val="tx1"/>
                        </a:solidFill>
                        <a:latin typeface="Sakkal Majalla" pitchFamily="2" charset="-78"/>
                        <a:ea typeface="+mn-ea"/>
                        <a:cs typeface="Sakkal Majalla" pitchFamily="2" charset="-78"/>
                      </a:endParaRPr>
                    </a:p>
                  </a:txBody>
                  <a:tcPr marL="53610" marR="53610" marT="26805" marB="26805"/>
                </a:tc>
                <a:tc>
                  <a:txBody>
                    <a:bodyPr/>
                    <a:lstStyle/>
                    <a:p>
                      <a:pPr marL="0" algn="r" defTabSz="914400" rtl="1" eaLnBrk="1" latinLnBrk="0" hangingPunct="1"/>
                      <a:r>
                        <a:rPr lang="ar-SA" sz="1600" kern="1200" dirty="0">
                          <a:solidFill>
                            <a:schemeClr val="tx1"/>
                          </a:solidFill>
                          <a:latin typeface="Sakkal Majalla" pitchFamily="2" charset="-78"/>
                          <a:ea typeface="+mn-ea"/>
                          <a:cs typeface="Sakkal Majalla" pitchFamily="2" charset="-78"/>
                        </a:rPr>
                        <a:t>قابلية النساء الحوامل للإصابة بفيروس كورونا</a:t>
                      </a:r>
                    </a:p>
                    <a:p>
                      <a:pPr marL="0" algn="r" defTabSz="914400" rtl="1" eaLnBrk="1" latinLnBrk="0" hangingPunct="1"/>
                      <a:r>
                        <a:rPr lang="ar-SA" sz="1600" kern="1200" dirty="0">
                          <a:solidFill>
                            <a:schemeClr val="tx1"/>
                          </a:solidFill>
                          <a:latin typeface="Sakkal Majalla" pitchFamily="2" charset="-78"/>
                          <a:ea typeface="+mn-ea"/>
                          <a:cs typeface="Sakkal Majalla" pitchFamily="2" charset="-78"/>
                        </a:rPr>
                        <a:t>وصول محدود إلى المعلومات</a:t>
                      </a:r>
                      <a:r>
                        <a:rPr lang="ar-EG" sz="1600" kern="1200" dirty="0">
                          <a:solidFill>
                            <a:schemeClr val="tx1"/>
                          </a:solidFill>
                          <a:latin typeface="Sakkal Majalla" pitchFamily="2" charset="-78"/>
                          <a:ea typeface="+mn-ea"/>
                          <a:cs typeface="Sakkal Majalla" pitchFamily="2" charset="-78"/>
                        </a:rPr>
                        <a:t> المتخصصه </a:t>
                      </a:r>
                      <a:r>
                        <a:rPr lang="ar-SA" sz="1600" kern="1200" dirty="0">
                          <a:solidFill>
                            <a:schemeClr val="tx1"/>
                          </a:solidFill>
                          <a:latin typeface="Sakkal Majalla" pitchFamily="2" charset="-78"/>
                          <a:ea typeface="+mn-ea"/>
                          <a:cs typeface="Sakkal Majalla" pitchFamily="2" charset="-78"/>
                        </a:rPr>
                        <a:t>الحاجة لإجراء الفحوصات والحصول على الخدمات الطبية</a:t>
                      </a:r>
                    </a:p>
                    <a:p>
                      <a:pPr marL="0" algn="r" defTabSz="914400" rtl="1" eaLnBrk="1" latinLnBrk="0" hangingPunct="1"/>
                      <a:r>
                        <a:rPr lang="ar-SA" sz="1600" kern="1200" dirty="0">
                          <a:solidFill>
                            <a:schemeClr val="tx1"/>
                          </a:solidFill>
                          <a:latin typeface="Sakkal Majalla" pitchFamily="2" charset="-78"/>
                          <a:ea typeface="+mn-ea"/>
                          <a:cs typeface="Sakkal Majalla" pitchFamily="2" charset="-78"/>
                        </a:rPr>
                        <a:t>التصدّي للمخاوف والقلق</a:t>
                      </a:r>
                    </a:p>
                    <a:p>
                      <a:pPr marL="0" algn="r" defTabSz="914400" rtl="1" eaLnBrk="1" latinLnBrk="0" hangingPunct="1"/>
                      <a:r>
                        <a:rPr lang="ar-SA" sz="1600" kern="1200" dirty="0">
                          <a:solidFill>
                            <a:schemeClr val="tx1"/>
                          </a:solidFill>
                          <a:latin typeface="Sakkal Majalla" pitchFamily="2" charset="-78"/>
                          <a:ea typeface="+mn-ea"/>
                          <a:cs typeface="Sakkal Majalla" pitchFamily="2" charset="-78"/>
                        </a:rPr>
                        <a:t>إمكانية العيش مع أشخاص مصابين بالفيروس </a:t>
                      </a:r>
                    </a:p>
                    <a:p>
                      <a:pPr marL="0" algn="r" defTabSz="914400" rtl="1" eaLnBrk="1" latinLnBrk="0" hangingPunct="1"/>
                      <a:r>
                        <a:rPr lang="ar-SA" sz="1600" kern="1200" dirty="0">
                          <a:solidFill>
                            <a:schemeClr val="tx1"/>
                          </a:solidFill>
                          <a:latin typeface="Sakkal Majalla" pitchFamily="2" charset="-78"/>
                          <a:ea typeface="+mn-ea"/>
                          <a:cs typeface="Sakkal Majalla" pitchFamily="2" charset="-78"/>
                        </a:rPr>
                        <a:t>مشكلات صحية أساسية</a:t>
                      </a:r>
                      <a:endParaRPr lang="en-US" sz="1600" kern="1200" dirty="0">
                        <a:solidFill>
                          <a:schemeClr val="tx1"/>
                        </a:solidFill>
                        <a:latin typeface="Sakkal Majalla" pitchFamily="2" charset="-78"/>
                        <a:ea typeface="+mn-ea"/>
                        <a:cs typeface="Sakkal Majalla" pitchFamily="2" charset="-78"/>
                      </a:endParaRPr>
                    </a:p>
                    <a:p>
                      <a:pPr marL="0" marR="0" algn="r" defTabSz="914400" rtl="1" eaLnBrk="1" latinLnBrk="0" hangingPunct="1">
                        <a:lnSpc>
                          <a:spcPct val="107000"/>
                        </a:lnSpc>
                        <a:spcBef>
                          <a:spcPts val="0"/>
                        </a:spcBef>
                        <a:spcAft>
                          <a:spcPts val="0"/>
                        </a:spcAft>
                      </a:pPr>
                      <a:endParaRPr lang="en-US" sz="1600" kern="1200" dirty="0">
                        <a:solidFill>
                          <a:schemeClr val="tx1"/>
                        </a:solidFill>
                        <a:latin typeface="Sakkal Majalla" pitchFamily="2" charset="-78"/>
                        <a:ea typeface="+mn-ea"/>
                        <a:cs typeface="Sakkal Majalla" pitchFamily="2" charset="-78"/>
                      </a:endParaRPr>
                    </a:p>
                  </a:txBody>
                  <a:tcPr marL="40209" marR="40209" marT="0" marB="0"/>
                </a:tc>
                <a:extLst>
                  <a:ext uri="{0D108BD9-81ED-4DB2-BD59-A6C34878D82A}">
                    <a16:rowId xmlns:a16="http://schemas.microsoft.com/office/drawing/2014/main" val="2398064853"/>
                  </a:ext>
                </a:extLst>
              </a:tr>
            </a:tbl>
          </a:graphicData>
        </a:graphic>
      </p:graphicFrame>
      <p:pic>
        <p:nvPicPr>
          <p:cNvPr id="4098" name="Picture 2" descr="World not delivering quality maternal health care to poorest ...">
            <a:extLst>
              <a:ext uri="{FF2B5EF4-FFF2-40B4-BE49-F238E27FC236}">
                <a16:creationId xmlns:a16="http://schemas.microsoft.com/office/drawing/2014/main" id="{CACB9A67-E0E9-CC4C-9109-F5ECB4C13E8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8083" y="2033872"/>
            <a:ext cx="2936142" cy="4015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650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9B585-FA4F-4E47-A014-C4A9056F5F1A}"/>
              </a:ext>
            </a:extLst>
          </p:cNvPr>
          <p:cNvSpPr>
            <a:spLocks noGrp="1"/>
          </p:cNvSpPr>
          <p:nvPr>
            <p:ph type="title"/>
          </p:nvPr>
        </p:nvSpPr>
        <p:spPr/>
        <p:txBody>
          <a:bodyPr/>
          <a:lstStyle/>
          <a:p>
            <a:pPr lvl="0" algn="ctr" rtl="1"/>
            <a:r>
              <a:rPr lang="ar-SA" b="1" dirty="0">
                <a:solidFill>
                  <a:schemeClr val="tx1"/>
                </a:solidFill>
                <a:latin typeface="Sakkal Majalla" pitchFamily="2" charset="-78"/>
                <a:cs typeface="Sakkal Majalla" pitchFamily="2" charset="-78"/>
              </a:rPr>
              <a:t>ذو</a:t>
            </a:r>
            <a:r>
              <a:rPr lang="ar-LB" b="1" dirty="0">
                <a:solidFill>
                  <a:schemeClr val="tx1"/>
                </a:solidFill>
                <a:latin typeface="Sakkal Majalla" pitchFamily="2" charset="-78"/>
                <a:cs typeface="Sakkal Majalla" pitchFamily="2" charset="-78"/>
              </a:rPr>
              <a:t>و</a:t>
            </a:r>
            <a:r>
              <a:rPr lang="ar-SA" b="1" dirty="0">
                <a:solidFill>
                  <a:schemeClr val="tx1"/>
                </a:solidFill>
                <a:latin typeface="Sakkal Majalla" pitchFamily="2" charset="-78"/>
                <a:cs typeface="Sakkal Majalla" pitchFamily="2" charset="-78"/>
              </a:rPr>
              <a:t> الاحتياجات الخاصة</a:t>
            </a:r>
            <a:endParaRPr lang="en-US" b="1" dirty="0">
              <a:solidFill>
                <a:schemeClr val="tx1"/>
              </a:solidFill>
              <a:latin typeface="Sakkal Majalla" pitchFamily="2" charset="-78"/>
              <a:cs typeface="Sakkal Majalla" pitchFamily="2" charset="-78"/>
            </a:endParaRPr>
          </a:p>
        </p:txBody>
      </p:sp>
      <p:graphicFrame>
        <p:nvGraphicFramePr>
          <p:cNvPr id="6" name="Table 6">
            <a:extLst>
              <a:ext uri="{FF2B5EF4-FFF2-40B4-BE49-F238E27FC236}">
                <a16:creationId xmlns:a16="http://schemas.microsoft.com/office/drawing/2014/main" id="{646D05C7-F4AA-4A96-A9BF-507BEB89C8A5}"/>
              </a:ext>
            </a:extLst>
          </p:cNvPr>
          <p:cNvGraphicFramePr>
            <a:graphicFrameLocks noGrp="1"/>
          </p:cNvGraphicFramePr>
          <p:nvPr>
            <p:ph idx="1"/>
          </p:nvPr>
        </p:nvGraphicFramePr>
        <p:xfrm>
          <a:off x="1198179" y="2203080"/>
          <a:ext cx="7070865" cy="2873417"/>
        </p:xfrm>
        <a:graphic>
          <a:graphicData uri="http://schemas.openxmlformats.org/drawingml/2006/table">
            <a:tbl>
              <a:tblPr firstRow="1" bandRow="1">
                <a:tableStyleId>{5C22544A-7EE6-4342-B048-85BDC9FD1C3A}</a:tableStyleId>
              </a:tblPr>
              <a:tblGrid>
                <a:gridCol w="4884756">
                  <a:extLst>
                    <a:ext uri="{9D8B030D-6E8A-4147-A177-3AD203B41FA5}">
                      <a16:colId xmlns:a16="http://schemas.microsoft.com/office/drawing/2014/main" val="4004257098"/>
                    </a:ext>
                  </a:extLst>
                </a:gridCol>
                <a:gridCol w="2186109">
                  <a:extLst>
                    <a:ext uri="{9D8B030D-6E8A-4147-A177-3AD203B41FA5}">
                      <a16:colId xmlns:a16="http://schemas.microsoft.com/office/drawing/2014/main" val="3061913095"/>
                    </a:ext>
                  </a:extLst>
                </a:gridCol>
              </a:tblGrid>
              <a:tr h="45543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dirty="0">
                          <a:solidFill>
                            <a:schemeClr val="tx1"/>
                          </a:solidFill>
                          <a:latin typeface="Sakkal Majalla" pitchFamily="2" charset="-78"/>
                          <a:cs typeface="Sakkal Majalla" pitchFamily="2" charset="-78"/>
                        </a:rPr>
                        <a:t>كيف يُمكن </a:t>
                      </a:r>
                      <a:r>
                        <a:rPr lang="ar-EG" sz="1800" dirty="0">
                          <a:solidFill>
                            <a:schemeClr val="tx1"/>
                          </a:solidFill>
                          <a:latin typeface="Sakkal Majalla" pitchFamily="2" charset="-78"/>
                          <a:cs typeface="Sakkal Majalla" pitchFamily="2" charset="-78"/>
                        </a:rPr>
                        <a:t>لعلماء الدين </a:t>
                      </a:r>
                      <a:r>
                        <a:rPr lang="ar-SA" sz="1800" dirty="0">
                          <a:solidFill>
                            <a:schemeClr val="tx1"/>
                          </a:solidFill>
                          <a:latin typeface="Sakkal Majalla" pitchFamily="2" charset="-78"/>
                          <a:cs typeface="Sakkal Majalla" pitchFamily="2" charset="-78"/>
                        </a:rPr>
                        <a:t>والمنظمات الدينية  المساعدة</a:t>
                      </a:r>
                      <a:endParaRPr lang="en-US" sz="1800" dirty="0">
                        <a:solidFill>
                          <a:schemeClr val="tx1"/>
                        </a:solidFill>
                        <a:latin typeface="Sakkal Majalla" pitchFamily="2" charset="-78"/>
                        <a:cs typeface="Sakkal Majalla" pitchFamily="2" charset="-78"/>
                      </a:endParaRPr>
                    </a:p>
                  </a:txBody>
                  <a:tcPr marL="86264" marR="86264" marT="43132" marB="43132"/>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dirty="0">
                          <a:solidFill>
                            <a:schemeClr val="tx1"/>
                          </a:solidFill>
                          <a:latin typeface="Sakkal Majalla" pitchFamily="2" charset="-78"/>
                          <a:cs typeface="Sakkal Majalla" pitchFamily="2" charset="-78"/>
                        </a:rPr>
                        <a:t>القضايا المثيرة للقلق</a:t>
                      </a:r>
                      <a:endParaRPr lang="en-US" sz="1800" dirty="0">
                        <a:solidFill>
                          <a:schemeClr val="tx1"/>
                        </a:solidFill>
                        <a:latin typeface="Sakkal Majalla" pitchFamily="2" charset="-78"/>
                        <a:cs typeface="Sakkal Majalla" pitchFamily="2" charset="-78"/>
                      </a:endParaRPr>
                    </a:p>
                  </a:txBody>
                  <a:tcPr marL="86264" marR="86264" marT="43132" marB="43132"/>
                </a:tc>
                <a:extLst>
                  <a:ext uri="{0D108BD9-81ED-4DB2-BD59-A6C34878D82A}">
                    <a16:rowId xmlns:a16="http://schemas.microsoft.com/office/drawing/2014/main" val="3886001466"/>
                  </a:ext>
                </a:extLst>
              </a:tr>
              <a:tr h="2382361">
                <a:tc>
                  <a:txBody>
                    <a:bodyPr/>
                    <a:lstStyle/>
                    <a:p>
                      <a:pPr algn="just" rtl="1"/>
                      <a:r>
                        <a:rPr lang="ar-SA" sz="1700" kern="1200" dirty="0">
                          <a:solidFill>
                            <a:schemeClr val="tx1"/>
                          </a:solidFill>
                          <a:effectLst/>
                          <a:latin typeface="Sakkal Majalla" pitchFamily="2" charset="-78"/>
                          <a:ea typeface="+mn-ea"/>
                          <a:cs typeface="Sakkal Majalla" pitchFamily="2" charset="-78"/>
                        </a:rPr>
                        <a:t>دعم التواصل النشط للحصول على التغذية الراجعة من الأشخاص من ذوي الاحتياجات الخاصة </a:t>
                      </a:r>
                    </a:p>
                    <a:p>
                      <a:pPr algn="just" rtl="1"/>
                      <a:endParaRPr lang="ar-SA" sz="1700" kern="1200" dirty="0">
                        <a:solidFill>
                          <a:schemeClr val="tx1"/>
                        </a:solidFill>
                        <a:effectLst/>
                        <a:latin typeface="Sakkal Majalla" pitchFamily="2" charset="-78"/>
                        <a:ea typeface="+mn-ea"/>
                        <a:cs typeface="Sakkal Majalla" pitchFamily="2" charset="-78"/>
                      </a:endParaRPr>
                    </a:p>
                    <a:p>
                      <a:pPr algn="just" rtl="1"/>
                      <a:r>
                        <a:rPr lang="ar-SA" sz="1700" kern="1200" dirty="0">
                          <a:solidFill>
                            <a:schemeClr val="tx1"/>
                          </a:solidFill>
                          <a:effectLst/>
                          <a:latin typeface="Sakkal Majalla" pitchFamily="2" charset="-78"/>
                          <a:ea typeface="+mn-ea"/>
                          <a:cs typeface="Sakkal Majalla" pitchFamily="2" charset="-78"/>
                        </a:rPr>
                        <a:t>دعم الوصول</a:t>
                      </a:r>
                      <a:r>
                        <a:rPr lang="en-US" sz="1700" kern="1200" dirty="0">
                          <a:solidFill>
                            <a:schemeClr val="tx1"/>
                          </a:solidFill>
                          <a:effectLst/>
                          <a:latin typeface="Sakkal Majalla" pitchFamily="2" charset="-78"/>
                          <a:ea typeface="+mn-ea"/>
                          <a:cs typeface="Sakkal Majalla" pitchFamily="2" charset="-78"/>
                        </a:rPr>
                        <a:t>  </a:t>
                      </a:r>
                      <a:r>
                        <a:rPr lang="ar-LB" sz="1700" kern="1200" dirty="0">
                          <a:solidFill>
                            <a:schemeClr val="tx1"/>
                          </a:solidFill>
                          <a:effectLst/>
                          <a:latin typeface="Sakkal Majalla" pitchFamily="2" charset="-78"/>
                          <a:ea typeface="+mn-ea"/>
                          <a:cs typeface="Sakkal Majalla" pitchFamily="2" charset="-78"/>
                        </a:rPr>
                        <a:t>هؤلاء</a:t>
                      </a:r>
                      <a:r>
                        <a:rPr lang="ar-SA" sz="1700" kern="1200" dirty="0">
                          <a:solidFill>
                            <a:schemeClr val="tx1"/>
                          </a:solidFill>
                          <a:effectLst/>
                          <a:latin typeface="Sakkal Majalla" pitchFamily="2" charset="-78"/>
                          <a:ea typeface="+mn-ea"/>
                          <a:cs typeface="Sakkal Majalla" pitchFamily="2" charset="-78"/>
                        </a:rPr>
                        <a:t> إلى المعلومات ب</a:t>
                      </a:r>
                      <a:r>
                        <a:rPr lang="ar-LB" sz="1700" kern="1200" dirty="0">
                          <a:solidFill>
                            <a:schemeClr val="tx1"/>
                          </a:solidFill>
                          <a:effectLst/>
                          <a:latin typeface="Sakkal Majalla" pitchFamily="2" charset="-78"/>
                          <a:ea typeface="+mn-ea"/>
                          <a:cs typeface="Sakkal Majalla" pitchFamily="2" charset="-78"/>
                        </a:rPr>
                        <a:t>طرق</a:t>
                      </a:r>
                      <a:r>
                        <a:rPr lang="ar-SA" sz="1700" kern="1200" dirty="0">
                          <a:solidFill>
                            <a:schemeClr val="tx1"/>
                          </a:solidFill>
                          <a:effectLst/>
                          <a:latin typeface="Sakkal Majalla" pitchFamily="2" charset="-78"/>
                          <a:ea typeface="+mn-ea"/>
                          <a:cs typeface="Sakkal Majalla" pitchFamily="2" charset="-78"/>
                        </a:rPr>
                        <a:t> مناسبة ومتعدّدة</a:t>
                      </a:r>
                    </a:p>
                    <a:p>
                      <a:pPr algn="just" rtl="1"/>
                      <a:endParaRPr lang="ar-SA" sz="1700" kern="1200" dirty="0">
                        <a:solidFill>
                          <a:schemeClr val="tx1"/>
                        </a:solidFill>
                        <a:effectLst/>
                        <a:latin typeface="Sakkal Majalla" pitchFamily="2" charset="-78"/>
                        <a:ea typeface="+mn-ea"/>
                        <a:cs typeface="Sakkal Majalla" pitchFamily="2" charset="-78"/>
                      </a:endParaRPr>
                    </a:p>
                    <a:p>
                      <a:pPr algn="just" rtl="1"/>
                      <a:r>
                        <a:rPr lang="ar-SA" sz="1700" kern="1200" dirty="0">
                          <a:solidFill>
                            <a:schemeClr val="tx1"/>
                          </a:solidFill>
                          <a:effectLst/>
                          <a:latin typeface="Sakkal Majalla" pitchFamily="2" charset="-78"/>
                          <a:ea typeface="+mn-ea"/>
                          <a:cs typeface="Sakkal Majalla" pitchFamily="2" charset="-78"/>
                        </a:rPr>
                        <a:t>إشراكهم في صنع القرار</a:t>
                      </a:r>
                    </a:p>
                    <a:p>
                      <a:pPr algn="just" rtl="1"/>
                      <a:endParaRPr lang="ar-SA" sz="1700" kern="1200" dirty="0">
                        <a:solidFill>
                          <a:schemeClr val="tx1"/>
                        </a:solidFill>
                        <a:effectLst/>
                        <a:latin typeface="Sakkal Majalla" pitchFamily="2" charset="-78"/>
                        <a:ea typeface="+mn-ea"/>
                        <a:cs typeface="Sakkal Majalla" pitchFamily="2" charset="-78"/>
                      </a:endParaRPr>
                    </a:p>
                    <a:p>
                      <a:pPr algn="just" rtl="1"/>
                      <a:r>
                        <a:rPr lang="ar-SA" sz="1700" kern="1200" dirty="0">
                          <a:solidFill>
                            <a:schemeClr val="tx1"/>
                          </a:solidFill>
                          <a:effectLst/>
                          <a:latin typeface="Sakkal Majalla" pitchFamily="2" charset="-78"/>
                          <a:ea typeface="+mn-ea"/>
                          <a:cs typeface="Sakkal Majalla" pitchFamily="2" charset="-78"/>
                        </a:rPr>
                        <a:t>تقديم دعم مخصّص </a:t>
                      </a:r>
                      <a:r>
                        <a:rPr lang="ar-EG" sz="1700" kern="1200" dirty="0">
                          <a:solidFill>
                            <a:schemeClr val="tx1"/>
                          </a:solidFill>
                          <a:effectLst/>
                          <a:latin typeface="Sakkal Majalla" pitchFamily="2" charset="-78"/>
                          <a:ea typeface="+mn-ea"/>
                          <a:cs typeface="Sakkal Majalla" pitchFamily="2" charset="-78"/>
                        </a:rPr>
                        <a:t>لذوي ا</a:t>
                      </a:r>
                      <a:r>
                        <a:rPr lang="ar-SA" sz="1700" kern="1200" dirty="0">
                          <a:solidFill>
                            <a:schemeClr val="tx1"/>
                          </a:solidFill>
                          <a:effectLst/>
                          <a:latin typeface="Sakkal Majalla" pitchFamily="2" charset="-78"/>
                          <a:ea typeface="+mn-ea"/>
                          <a:cs typeface="Sakkal Majalla" pitchFamily="2" charset="-78"/>
                        </a:rPr>
                        <a:t>لاحتياجاتٍ </a:t>
                      </a:r>
                      <a:r>
                        <a:rPr lang="ar-EG" sz="1700" kern="1200" dirty="0">
                          <a:solidFill>
                            <a:schemeClr val="tx1"/>
                          </a:solidFill>
                          <a:effectLst/>
                          <a:latin typeface="Sakkal Majalla" pitchFamily="2" charset="-78"/>
                          <a:ea typeface="+mn-ea"/>
                          <a:cs typeface="Sakkal Majalla" pitchFamily="2" charset="-78"/>
                        </a:rPr>
                        <a:t>الخاصه</a:t>
                      </a:r>
                      <a:endParaRPr lang="en-US" sz="1700" dirty="0">
                        <a:solidFill>
                          <a:schemeClr val="tx1"/>
                        </a:solidFill>
                        <a:latin typeface="Sakkal Majalla" pitchFamily="2" charset="-78"/>
                        <a:cs typeface="Sakkal Majalla" pitchFamily="2" charset="-78"/>
                      </a:endParaRPr>
                    </a:p>
                    <a:p>
                      <a:pPr algn="r" rtl="1"/>
                      <a:endParaRPr lang="en-US" sz="1700" dirty="0">
                        <a:solidFill>
                          <a:schemeClr val="tx1"/>
                        </a:solidFill>
                        <a:latin typeface="Sakkal Majalla" pitchFamily="2" charset="-78"/>
                        <a:cs typeface="Sakkal Majalla" pitchFamily="2" charset="-78"/>
                      </a:endParaRPr>
                    </a:p>
                  </a:txBody>
                  <a:tcPr marL="86264" marR="86264" marT="43132" marB="43132"/>
                </a:tc>
                <a:tc>
                  <a:txBody>
                    <a:bodyPr/>
                    <a:lstStyle/>
                    <a:p>
                      <a:pPr algn="r" rtl="1"/>
                      <a:r>
                        <a:rPr lang="ar-EG" sz="1700" kern="1200" dirty="0">
                          <a:solidFill>
                            <a:schemeClr val="tx1"/>
                          </a:solidFill>
                          <a:effectLst/>
                          <a:latin typeface="Sakkal Majalla" pitchFamily="2" charset="-78"/>
                          <a:ea typeface="+mn-ea"/>
                          <a:cs typeface="Sakkal Majalla" pitchFamily="2" charset="-78"/>
                        </a:rPr>
                        <a:t>عقبات</a:t>
                      </a:r>
                      <a:r>
                        <a:rPr lang="ar-SA" sz="1700" kern="1200" dirty="0">
                          <a:solidFill>
                            <a:schemeClr val="tx1"/>
                          </a:solidFill>
                          <a:effectLst/>
                          <a:latin typeface="Sakkal Majalla" pitchFamily="2" charset="-78"/>
                          <a:ea typeface="+mn-ea"/>
                          <a:cs typeface="Sakkal Majalla" pitchFamily="2" charset="-78"/>
                        </a:rPr>
                        <a:t> الوصول إلى المعلومات والخدمات</a:t>
                      </a:r>
                    </a:p>
                    <a:p>
                      <a:pPr algn="r" rtl="1"/>
                      <a:endParaRPr lang="ar-SA" sz="1700" kern="1200" dirty="0">
                        <a:solidFill>
                          <a:schemeClr val="tx1"/>
                        </a:solidFill>
                        <a:effectLst/>
                        <a:latin typeface="Sakkal Majalla" pitchFamily="2" charset="-78"/>
                        <a:ea typeface="+mn-ea"/>
                        <a:cs typeface="Sakkal Majalla" pitchFamily="2" charset="-78"/>
                      </a:endParaRPr>
                    </a:p>
                    <a:p>
                      <a:pPr algn="r" rtl="1"/>
                      <a:r>
                        <a:rPr lang="ar-SA" sz="1700" kern="1200" dirty="0">
                          <a:solidFill>
                            <a:schemeClr val="tx1"/>
                          </a:solidFill>
                          <a:effectLst/>
                          <a:latin typeface="Sakkal Majalla" pitchFamily="2" charset="-78"/>
                          <a:ea typeface="+mn-ea"/>
                          <a:cs typeface="Sakkal Majalla" pitchFamily="2" charset="-78"/>
                        </a:rPr>
                        <a:t>غالبا ما يتم استبعادهم من الخطط وصنع القرار</a:t>
                      </a:r>
                    </a:p>
                    <a:p>
                      <a:pPr algn="r" rtl="1"/>
                      <a:endParaRPr lang="ar-SA" sz="1700" kern="1200" dirty="0">
                        <a:solidFill>
                          <a:schemeClr val="tx1"/>
                        </a:solidFill>
                        <a:effectLst/>
                        <a:latin typeface="Sakkal Majalla" pitchFamily="2" charset="-78"/>
                        <a:ea typeface="+mn-ea"/>
                        <a:cs typeface="Sakkal Majalla" pitchFamily="2" charset="-78"/>
                      </a:endParaRPr>
                    </a:p>
                    <a:p>
                      <a:pPr algn="r" rtl="1"/>
                      <a:r>
                        <a:rPr lang="ar-EG" sz="1700" kern="1200" dirty="0">
                          <a:solidFill>
                            <a:schemeClr val="tx1"/>
                          </a:solidFill>
                          <a:effectLst/>
                          <a:latin typeface="Sakkal Majalla" pitchFamily="2" charset="-78"/>
                          <a:ea typeface="+mn-ea"/>
                          <a:cs typeface="Sakkal Majalla" pitchFamily="2" charset="-78"/>
                        </a:rPr>
                        <a:t>ال</a:t>
                      </a:r>
                      <a:r>
                        <a:rPr lang="ar-SA" sz="1700" kern="1200" dirty="0">
                          <a:solidFill>
                            <a:schemeClr val="tx1"/>
                          </a:solidFill>
                          <a:effectLst/>
                          <a:latin typeface="Sakkal Majalla" pitchFamily="2" charset="-78"/>
                          <a:ea typeface="+mn-ea"/>
                          <a:cs typeface="Sakkal Majalla" pitchFamily="2" charset="-78"/>
                        </a:rPr>
                        <a:t>عزلة اجتماعية</a:t>
                      </a:r>
                      <a:endParaRPr lang="en-US" sz="1700" dirty="0">
                        <a:solidFill>
                          <a:schemeClr val="tx1"/>
                        </a:solidFill>
                        <a:latin typeface="Sakkal Majalla" pitchFamily="2" charset="-78"/>
                        <a:cs typeface="Sakkal Majalla" pitchFamily="2" charset="-78"/>
                      </a:endParaRPr>
                    </a:p>
                    <a:p>
                      <a:pPr algn="r" rtl="1"/>
                      <a:endParaRPr lang="en-US" sz="1700" dirty="0">
                        <a:solidFill>
                          <a:schemeClr val="tx1"/>
                        </a:solidFill>
                        <a:latin typeface="Sakkal Majalla" pitchFamily="2" charset="-78"/>
                        <a:cs typeface="Sakkal Majalla" pitchFamily="2" charset="-78"/>
                      </a:endParaRPr>
                    </a:p>
                  </a:txBody>
                  <a:tcPr marL="86264" marR="86264" marT="43132" marB="43132"/>
                </a:tc>
                <a:extLst>
                  <a:ext uri="{0D108BD9-81ED-4DB2-BD59-A6C34878D82A}">
                    <a16:rowId xmlns:a16="http://schemas.microsoft.com/office/drawing/2014/main" val="2398064853"/>
                  </a:ext>
                </a:extLst>
              </a:tr>
            </a:tbl>
          </a:graphicData>
        </a:graphic>
      </p:graphicFrame>
      <p:pic>
        <p:nvPicPr>
          <p:cNvPr id="4" name="Picture 3">
            <a:extLst>
              <a:ext uri="{FF2B5EF4-FFF2-40B4-BE49-F238E27FC236}">
                <a16:creationId xmlns:a16="http://schemas.microsoft.com/office/drawing/2014/main" id="{32610F0B-C5F1-4E6F-A18F-3E1F8353CD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5168" y="2065270"/>
            <a:ext cx="2795955" cy="3797715"/>
          </a:xfrm>
          <a:prstGeom prst="rect">
            <a:avLst/>
          </a:prstGeom>
        </p:spPr>
      </p:pic>
    </p:spTree>
    <p:extLst>
      <p:ext uri="{BB962C8B-B14F-4D97-AF65-F5344CB8AC3E}">
        <p14:creationId xmlns:p14="http://schemas.microsoft.com/office/powerpoint/2010/main" val="3172342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9B585-FA4F-4E47-A014-C4A9056F5F1A}"/>
              </a:ext>
            </a:extLst>
          </p:cNvPr>
          <p:cNvSpPr>
            <a:spLocks noGrp="1"/>
          </p:cNvSpPr>
          <p:nvPr>
            <p:ph type="title"/>
          </p:nvPr>
        </p:nvSpPr>
        <p:spPr/>
        <p:txBody>
          <a:bodyPr/>
          <a:lstStyle/>
          <a:p>
            <a:pPr lvl="0" algn="ctr" rtl="1"/>
            <a:r>
              <a:rPr lang="ar-SA" b="1" dirty="0">
                <a:latin typeface="Sakkal Majalla" pitchFamily="2" charset="-78"/>
                <a:cs typeface="Sakkal Majalla" pitchFamily="2" charset="-78"/>
              </a:rPr>
              <a:t>الأشخاص الذين يعانون من التمييز</a:t>
            </a:r>
            <a:endParaRPr lang="en-GB" b="1" dirty="0">
              <a:latin typeface="Sakkal Majalla" pitchFamily="2" charset="-78"/>
              <a:cs typeface="Sakkal Majalla" pitchFamily="2" charset="-78"/>
            </a:endParaRPr>
          </a:p>
        </p:txBody>
      </p:sp>
      <p:graphicFrame>
        <p:nvGraphicFramePr>
          <p:cNvPr id="6" name="Table 6">
            <a:extLst>
              <a:ext uri="{FF2B5EF4-FFF2-40B4-BE49-F238E27FC236}">
                <a16:creationId xmlns:a16="http://schemas.microsoft.com/office/drawing/2014/main" id="{646D05C7-F4AA-4A96-A9BF-507BEB89C8A5}"/>
              </a:ext>
            </a:extLst>
          </p:cNvPr>
          <p:cNvGraphicFramePr>
            <a:graphicFrameLocks noGrp="1"/>
          </p:cNvGraphicFramePr>
          <p:nvPr>
            <p:ph idx="1"/>
          </p:nvPr>
        </p:nvGraphicFramePr>
        <p:xfrm>
          <a:off x="1078173" y="2197686"/>
          <a:ext cx="5792110" cy="3816975"/>
        </p:xfrm>
        <a:graphic>
          <a:graphicData uri="http://schemas.openxmlformats.org/drawingml/2006/table">
            <a:tbl>
              <a:tblPr firstRow="1" bandRow="1">
                <a:tableStyleId>{5C22544A-7EE6-4342-B048-85BDC9FD1C3A}</a:tableStyleId>
              </a:tblPr>
              <a:tblGrid>
                <a:gridCol w="4072355">
                  <a:extLst>
                    <a:ext uri="{9D8B030D-6E8A-4147-A177-3AD203B41FA5}">
                      <a16:colId xmlns:a16="http://schemas.microsoft.com/office/drawing/2014/main" val="4004257098"/>
                    </a:ext>
                  </a:extLst>
                </a:gridCol>
                <a:gridCol w="1719755">
                  <a:extLst>
                    <a:ext uri="{9D8B030D-6E8A-4147-A177-3AD203B41FA5}">
                      <a16:colId xmlns:a16="http://schemas.microsoft.com/office/drawing/2014/main" val="3061913095"/>
                    </a:ext>
                  </a:extLst>
                </a:gridCol>
              </a:tblGrid>
              <a:tr h="535422">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dirty="0">
                          <a:solidFill>
                            <a:schemeClr val="tx1"/>
                          </a:solidFill>
                          <a:latin typeface="Sakkal Majalla" pitchFamily="2" charset="-78"/>
                          <a:cs typeface="Sakkal Majalla" pitchFamily="2" charset="-78"/>
                        </a:rPr>
                        <a:t>كيف يُمكن </a:t>
                      </a:r>
                      <a:r>
                        <a:rPr lang="ar-EG" sz="1800" dirty="0">
                          <a:solidFill>
                            <a:schemeClr val="tx1"/>
                          </a:solidFill>
                          <a:latin typeface="Sakkal Majalla" pitchFamily="2" charset="-78"/>
                          <a:cs typeface="Sakkal Majalla" pitchFamily="2" charset="-78"/>
                        </a:rPr>
                        <a:t>لعلماء الدين </a:t>
                      </a:r>
                      <a:r>
                        <a:rPr lang="ar-SA" sz="1800" dirty="0">
                          <a:solidFill>
                            <a:schemeClr val="tx1"/>
                          </a:solidFill>
                          <a:latin typeface="Sakkal Majalla" pitchFamily="2" charset="-78"/>
                          <a:cs typeface="Sakkal Majalla" pitchFamily="2" charset="-78"/>
                        </a:rPr>
                        <a:t>والمنظمات الدينية  المساعدة</a:t>
                      </a:r>
                      <a:endParaRPr lang="en-US" sz="1800" dirty="0">
                        <a:solidFill>
                          <a:schemeClr val="tx1"/>
                        </a:solidFill>
                        <a:latin typeface="Sakkal Majalla" pitchFamily="2" charset="-78"/>
                        <a:cs typeface="Sakkal Majalla"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dirty="0">
                          <a:solidFill>
                            <a:schemeClr val="tx1"/>
                          </a:solidFill>
                          <a:latin typeface="Sakkal Majalla" pitchFamily="2" charset="-78"/>
                          <a:cs typeface="Sakkal Majalla" pitchFamily="2" charset="-78"/>
                        </a:rPr>
                        <a:t>القضايا المثيرة للقلق</a:t>
                      </a:r>
                      <a:endParaRPr lang="en-US" sz="1800" dirty="0">
                        <a:solidFill>
                          <a:schemeClr val="tx1"/>
                        </a:solidFill>
                        <a:latin typeface="Sakkal Majalla" pitchFamily="2" charset="-78"/>
                        <a:cs typeface="Sakkal Majalla" pitchFamily="2" charset="-78"/>
                      </a:endParaRPr>
                    </a:p>
                  </a:txBody>
                  <a:tcPr/>
                </a:tc>
                <a:extLst>
                  <a:ext uri="{0D108BD9-81ED-4DB2-BD59-A6C34878D82A}">
                    <a16:rowId xmlns:a16="http://schemas.microsoft.com/office/drawing/2014/main" val="3886001466"/>
                  </a:ext>
                </a:extLst>
              </a:tr>
              <a:tr h="2371155">
                <a:tc>
                  <a:txBody>
                    <a:bodyPr/>
                    <a:lstStyle/>
                    <a:p>
                      <a:pPr marL="0" marR="0" algn="r" rtl="1">
                        <a:lnSpc>
                          <a:spcPct val="107000"/>
                        </a:lnSpc>
                        <a:spcBef>
                          <a:spcPts val="0"/>
                        </a:spcBef>
                        <a:spcAft>
                          <a:spcPts val="0"/>
                        </a:spcAft>
                      </a:pPr>
                      <a:r>
                        <a:rPr lang="ar-SA" sz="1800" dirty="0">
                          <a:solidFill>
                            <a:schemeClr val="tx1"/>
                          </a:solidFill>
                          <a:effectLst/>
                          <a:latin typeface="Sakkal Majalla" pitchFamily="2" charset="-78"/>
                          <a:ea typeface="Calibri" panose="020F0502020204030204" pitchFamily="34" charset="0"/>
                          <a:cs typeface="Sakkal Majalla" pitchFamily="2" charset="-78"/>
                        </a:rPr>
                        <a:t>ترجمة المعلومات إلى اللغات المحلية</a:t>
                      </a:r>
                    </a:p>
                    <a:p>
                      <a:pPr marL="0" marR="0" algn="r" rtl="1">
                        <a:lnSpc>
                          <a:spcPct val="107000"/>
                        </a:lnSpc>
                        <a:spcBef>
                          <a:spcPts val="0"/>
                        </a:spcBef>
                        <a:spcAft>
                          <a:spcPts val="0"/>
                        </a:spcAft>
                      </a:pPr>
                      <a:endParaRPr lang="ar-SA" sz="1800" dirty="0">
                        <a:solidFill>
                          <a:schemeClr val="tx1"/>
                        </a:solidFill>
                        <a:effectLst/>
                        <a:latin typeface="Sakkal Majalla" pitchFamily="2" charset="-78"/>
                        <a:ea typeface="Calibri" panose="020F0502020204030204" pitchFamily="34" charset="0"/>
                        <a:cs typeface="Sakkal Majalla" pitchFamily="2" charset="-78"/>
                      </a:endParaRPr>
                    </a:p>
                    <a:p>
                      <a:pPr marL="0" marR="0" algn="r" rtl="1">
                        <a:lnSpc>
                          <a:spcPct val="107000"/>
                        </a:lnSpc>
                        <a:spcBef>
                          <a:spcPts val="0"/>
                        </a:spcBef>
                        <a:spcAft>
                          <a:spcPts val="0"/>
                        </a:spcAft>
                      </a:pPr>
                      <a:r>
                        <a:rPr lang="ar-SA" sz="1800" dirty="0">
                          <a:solidFill>
                            <a:schemeClr val="tx1"/>
                          </a:solidFill>
                          <a:effectLst/>
                          <a:latin typeface="Sakkal Majalla" pitchFamily="2" charset="-78"/>
                          <a:ea typeface="Calibri" panose="020F0502020204030204" pitchFamily="34" charset="0"/>
                          <a:cs typeface="Sakkal Majalla" pitchFamily="2" charset="-78"/>
                        </a:rPr>
                        <a:t>الاستماع إلى الأسئلة والمخاوف ب</a:t>
                      </a:r>
                      <a:r>
                        <a:rPr lang="ar-LB" sz="1800" dirty="0">
                          <a:solidFill>
                            <a:schemeClr val="tx1"/>
                          </a:solidFill>
                          <a:effectLst/>
                          <a:latin typeface="Sakkal Majalla" pitchFamily="2" charset="-78"/>
                          <a:ea typeface="Calibri" panose="020F0502020204030204" pitchFamily="34" charset="0"/>
                          <a:cs typeface="Sakkal Majalla" pitchFamily="2" charset="-78"/>
                        </a:rPr>
                        <a:t>اللغات المحلية</a:t>
                      </a:r>
                      <a:r>
                        <a:rPr lang="ar-SA" sz="1800" dirty="0">
                          <a:solidFill>
                            <a:schemeClr val="tx1"/>
                          </a:solidFill>
                          <a:effectLst/>
                          <a:latin typeface="Sakkal Majalla" pitchFamily="2" charset="-78"/>
                          <a:ea typeface="Calibri" panose="020F0502020204030204" pitchFamily="34" charset="0"/>
                          <a:cs typeface="Sakkal Majalla" pitchFamily="2" charset="-78"/>
                        </a:rPr>
                        <a:t> الخاصة</a:t>
                      </a:r>
                    </a:p>
                    <a:p>
                      <a:pPr marL="0" marR="0" algn="r" rtl="1">
                        <a:lnSpc>
                          <a:spcPct val="107000"/>
                        </a:lnSpc>
                        <a:spcBef>
                          <a:spcPts val="0"/>
                        </a:spcBef>
                        <a:spcAft>
                          <a:spcPts val="0"/>
                        </a:spcAft>
                      </a:pPr>
                      <a:endParaRPr lang="ar-SA" sz="1800" dirty="0">
                        <a:solidFill>
                          <a:schemeClr val="tx1"/>
                        </a:solidFill>
                        <a:effectLst/>
                        <a:latin typeface="Sakkal Majalla" pitchFamily="2" charset="-78"/>
                        <a:ea typeface="Calibri" panose="020F0502020204030204" pitchFamily="34" charset="0"/>
                        <a:cs typeface="Sakkal Majalla" pitchFamily="2" charset="-78"/>
                      </a:endParaRPr>
                    </a:p>
                    <a:p>
                      <a:pPr marL="0" marR="0" algn="r" rtl="1">
                        <a:lnSpc>
                          <a:spcPct val="107000"/>
                        </a:lnSpc>
                        <a:spcBef>
                          <a:spcPts val="0"/>
                        </a:spcBef>
                        <a:spcAft>
                          <a:spcPts val="0"/>
                        </a:spcAft>
                      </a:pPr>
                      <a:r>
                        <a:rPr lang="ar-SA" sz="1800" dirty="0">
                          <a:solidFill>
                            <a:schemeClr val="tx1"/>
                          </a:solidFill>
                          <a:effectLst/>
                          <a:latin typeface="Sakkal Majalla" pitchFamily="2" charset="-78"/>
                          <a:ea typeface="Calibri" panose="020F0502020204030204" pitchFamily="34" charset="0"/>
                          <a:cs typeface="Sakkal Majalla" pitchFamily="2" charset="-78"/>
                        </a:rPr>
                        <a:t>تمكين </a:t>
                      </a:r>
                      <a:r>
                        <a:rPr lang="ar-LB" sz="1800" dirty="0">
                          <a:solidFill>
                            <a:schemeClr val="tx1"/>
                          </a:solidFill>
                          <a:effectLst/>
                          <a:latin typeface="Sakkal Majalla" pitchFamily="2" charset="-78"/>
                          <a:ea typeface="Calibri" panose="020F0502020204030204" pitchFamily="34" charset="0"/>
                          <a:cs typeface="Sakkal Majalla" pitchFamily="2" charset="-78"/>
                        </a:rPr>
                        <a:t>الفرص والمساحات</a:t>
                      </a:r>
                      <a:r>
                        <a:rPr lang="ar-SA" sz="1800" dirty="0">
                          <a:solidFill>
                            <a:schemeClr val="tx1"/>
                          </a:solidFill>
                          <a:effectLst/>
                          <a:latin typeface="Sakkal Majalla" pitchFamily="2" charset="-78"/>
                          <a:ea typeface="Calibri" panose="020F0502020204030204" pitchFamily="34" charset="0"/>
                          <a:cs typeface="Sakkal Majalla" pitchFamily="2" charset="-78"/>
                        </a:rPr>
                        <a:t> للتواصل الآمن لفئات مستضعفة محدّدة</a:t>
                      </a:r>
                    </a:p>
                    <a:p>
                      <a:pPr marL="0" marR="0" algn="r" rtl="1">
                        <a:lnSpc>
                          <a:spcPct val="107000"/>
                        </a:lnSpc>
                        <a:spcBef>
                          <a:spcPts val="0"/>
                        </a:spcBef>
                        <a:spcAft>
                          <a:spcPts val="0"/>
                        </a:spcAft>
                      </a:pPr>
                      <a:endParaRPr lang="ar-SA" sz="1800" dirty="0">
                        <a:solidFill>
                          <a:schemeClr val="tx1"/>
                        </a:solidFill>
                        <a:effectLst/>
                        <a:latin typeface="Sakkal Majalla" pitchFamily="2" charset="-78"/>
                        <a:ea typeface="Calibri" panose="020F0502020204030204" pitchFamily="34" charset="0"/>
                        <a:cs typeface="Sakkal Majalla" pitchFamily="2" charset="-78"/>
                      </a:endParaRPr>
                    </a:p>
                    <a:p>
                      <a:pPr marL="0" marR="0" algn="r" rtl="1">
                        <a:lnSpc>
                          <a:spcPct val="107000"/>
                        </a:lnSpc>
                        <a:spcBef>
                          <a:spcPts val="0"/>
                        </a:spcBef>
                        <a:spcAft>
                          <a:spcPts val="0"/>
                        </a:spcAft>
                      </a:pPr>
                      <a:r>
                        <a:rPr lang="ar-SA" sz="1800" dirty="0">
                          <a:solidFill>
                            <a:schemeClr val="tx1"/>
                          </a:solidFill>
                          <a:effectLst/>
                          <a:latin typeface="Sakkal Majalla" pitchFamily="2" charset="-78"/>
                          <a:ea typeface="Calibri" panose="020F0502020204030204" pitchFamily="34" charset="0"/>
                          <a:cs typeface="Sakkal Majalla" pitchFamily="2" charset="-78"/>
                        </a:rPr>
                        <a:t>دعم الأقليات للوصول إلى الخدمات وأن يكون لديها قدرات على التأقلم والتكيف</a:t>
                      </a:r>
                      <a:endParaRPr lang="en-US" sz="1800" dirty="0">
                        <a:solidFill>
                          <a:schemeClr val="tx1"/>
                        </a:solidFill>
                        <a:effectLst/>
                        <a:latin typeface="Sakkal Majalla" pitchFamily="2" charset="-78"/>
                        <a:ea typeface="Calibri" panose="020F0502020204030204" pitchFamily="34" charset="0"/>
                        <a:cs typeface="Sakkal Majalla" pitchFamily="2" charset="-78"/>
                      </a:endParaRPr>
                    </a:p>
                    <a:p>
                      <a:endParaRPr lang="en-US" dirty="0">
                        <a:solidFill>
                          <a:schemeClr val="tx1"/>
                        </a:solidFill>
                      </a:endParaRPr>
                    </a:p>
                    <a:p>
                      <a:endParaRPr lang="en-US" dirty="0">
                        <a:solidFill>
                          <a:schemeClr val="tx1"/>
                        </a:solidFill>
                      </a:endParaRPr>
                    </a:p>
                  </a:txBody>
                  <a:tcPr/>
                </a:tc>
                <a:tc>
                  <a:txBody>
                    <a:bodyPr/>
                    <a:lstStyle/>
                    <a:p>
                      <a:pPr algn="r" rtl="1"/>
                      <a:r>
                        <a:rPr lang="ar-SA" sz="1800" kern="1200" dirty="0">
                          <a:solidFill>
                            <a:schemeClr val="tx1"/>
                          </a:solidFill>
                          <a:effectLst/>
                          <a:latin typeface="Sakkal Majalla" pitchFamily="2" charset="-78"/>
                          <a:ea typeface="+mn-ea"/>
                          <a:cs typeface="Sakkal Majalla" pitchFamily="2" charset="-78"/>
                        </a:rPr>
                        <a:t>وصول محدود أو معدوم إلى الخدمات</a:t>
                      </a:r>
                    </a:p>
                    <a:p>
                      <a:pPr algn="r" rtl="1"/>
                      <a:endParaRPr lang="ar-SA" sz="1800" kern="1200" dirty="0">
                        <a:solidFill>
                          <a:schemeClr val="tx1"/>
                        </a:solidFill>
                        <a:effectLst/>
                        <a:latin typeface="Sakkal Majalla" pitchFamily="2" charset="-78"/>
                        <a:ea typeface="+mn-ea"/>
                        <a:cs typeface="Sakkal Majalla" pitchFamily="2" charset="-78"/>
                      </a:endParaRPr>
                    </a:p>
                    <a:p>
                      <a:pPr algn="r" rtl="1"/>
                      <a:r>
                        <a:rPr lang="ar-SA" sz="1800" kern="1200" dirty="0">
                          <a:solidFill>
                            <a:schemeClr val="tx1"/>
                          </a:solidFill>
                          <a:effectLst/>
                          <a:latin typeface="Sakkal Majalla" pitchFamily="2" charset="-78"/>
                          <a:ea typeface="+mn-ea"/>
                          <a:cs typeface="Sakkal Majalla" pitchFamily="2" charset="-78"/>
                        </a:rPr>
                        <a:t>عدم القدرة على مغادرة المناطق الموبوءة</a:t>
                      </a:r>
                      <a:r>
                        <a:rPr lang="ar-SA" sz="1800" kern="1200" baseline="0" dirty="0">
                          <a:solidFill>
                            <a:schemeClr val="tx1"/>
                          </a:solidFill>
                          <a:effectLst/>
                          <a:latin typeface="Sakkal Majalla" pitchFamily="2" charset="-78"/>
                          <a:ea typeface="+mn-ea"/>
                          <a:cs typeface="Sakkal Majalla" pitchFamily="2" charset="-78"/>
                        </a:rPr>
                        <a:t> </a:t>
                      </a:r>
                    </a:p>
                    <a:p>
                      <a:pPr algn="r" rtl="1"/>
                      <a:endParaRPr lang="ar-SA" sz="1800" kern="1200" dirty="0">
                        <a:solidFill>
                          <a:schemeClr val="tx1"/>
                        </a:solidFill>
                        <a:effectLst/>
                        <a:latin typeface="Sakkal Majalla" pitchFamily="2" charset="-78"/>
                        <a:ea typeface="+mn-ea"/>
                        <a:cs typeface="Sakkal Majalla" pitchFamily="2" charset="-78"/>
                      </a:endParaRPr>
                    </a:p>
                    <a:p>
                      <a:pPr algn="r" rtl="1"/>
                      <a:r>
                        <a:rPr lang="ar-SA" sz="1800" kern="1200" dirty="0">
                          <a:solidFill>
                            <a:schemeClr val="tx1"/>
                          </a:solidFill>
                          <a:effectLst/>
                          <a:latin typeface="Sakkal Majalla" pitchFamily="2" charset="-78"/>
                          <a:ea typeface="+mn-ea"/>
                          <a:cs typeface="Sakkal Majalla" pitchFamily="2" charset="-78"/>
                        </a:rPr>
                        <a:t>الوصم والتمييز</a:t>
                      </a:r>
                      <a:endParaRPr lang="en-US" dirty="0">
                        <a:solidFill>
                          <a:schemeClr val="tx1"/>
                        </a:solidFill>
                        <a:latin typeface="Sakkal Majalla" pitchFamily="2" charset="-78"/>
                        <a:cs typeface="Sakkal Majalla" pitchFamily="2" charset="-78"/>
                      </a:endParaRPr>
                    </a:p>
                    <a:p>
                      <a:pPr marL="0" marR="0" algn="r" rtl="1">
                        <a:lnSpc>
                          <a:spcPct val="107000"/>
                        </a:lnSpc>
                        <a:spcBef>
                          <a:spcPts val="0"/>
                        </a:spcBef>
                        <a:spcAft>
                          <a:spcPts val="0"/>
                        </a:spcAft>
                      </a:pPr>
                      <a:endParaRPr lang="en-US" sz="1800" dirty="0">
                        <a:solidFill>
                          <a:schemeClr val="tx1"/>
                        </a:solidFill>
                        <a:effectLst/>
                        <a:latin typeface="Sakkal Majalla" pitchFamily="2" charset="-78"/>
                        <a:ea typeface="Calibri" panose="020F0502020204030204" pitchFamily="34" charset="0"/>
                        <a:cs typeface="Sakkal Majalla" pitchFamily="2" charset="-78"/>
                      </a:endParaRPr>
                    </a:p>
                  </a:txBody>
                  <a:tcPr marL="68580" marR="68580" marT="0" marB="0"/>
                </a:tc>
                <a:extLst>
                  <a:ext uri="{0D108BD9-81ED-4DB2-BD59-A6C34878D82A}">
                    <a16:rowId xmlns:a16="http://schemas.microsoft.com/office/drawing/2014/main" val="2398064853"/>
                  </a:ext>
                </a:extLst>
              </a:tr>
            </a:tbl>
          </a:graphicData>
        </a:graphic>
      </p:graphicFrame>
      <p:pic>
        <p:nvPicPr>
          <p:cNvPr id="1026" name="Picture 2" descr="Citizenship Amendment Bill: No, Pakistan's non-Muslim population ...">
            <a:extLst>
              <a:ext uri="{FF2B5EF4-FFF2-40B4-BE49-F238E27FC236}">
                <a16:creationId xmlns:a16="http://schemas.microsoft.com/office/drawing/2014/main" id="{7F827331-1846-0B4D-95B5-11B4335820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20" r="21147"/>
          <a:stretch/>
        </p:blipFill>
        <p:spPr bwMode="auto">
          <a:xfrm>
            <a:off x="7093948" y="2183840"/>
            <a:ext cx="4046420" cy="3569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535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9B585-FA4F-4E47-A014-C4A9056F5F1A}"/>
              </a:ext>
            </a:extLst>
          </p:cNvPr>
          <p:cNvSpPr>
            <a:spLocks noGrp="1"/>
          </p:cNvSpPr>
          <p:nvPr>
            <p:ph type="title"/>
          </p:nvPr>
        </p:nvSpPr>
        <p:spPr/>
        <p:txBody>
          <a:bodyPr/>
          <a:lstStyle/>
          <a:p>
            <a:pPr lvl="0" algn="ctr" rtl="1"/>
            <a:r>
              <a:rPr lang="ar-SA" b="1" dirty="0">
                <a:solidFill>
                  <a:schemeClr val="tx1"/>
                </a:solidFill>
                <a:latin typeface="Sakkal Majalla" pitchFamily="2" charset="-78"/>
                <a:cs typeface="Sakkal Majalla" pitchFamily="2" charset="-78"/>
              </a:rPr>
              <a:t>الأشخاص</a:t>
            </a:r>
            <a:r>
              <a:rPr lang="ar-EG" b="1" dirty="0">
                <a:solidFill>
                  <a:schemeClr val="tx1"/>
                </a:solidFill>
                <a:latin typeface="Sakkal Majalla" pitchFamily="2" charset="-78"/>
                <a:cs typeface="Sakkal Majalla" pitchFamily="2" charset="-78"/>
              </a:rPr>
              <a:t> بدون ماوى او</a:t>
            </a:r>
            <a:r>
              <a:rPr lang="ar-SA" b="1" dirty="0">
                <a:solidFill>
                  <a:schemeClr val="tx1"/>
                </a:solidFill>
                <a:latin typeface="Sakkal Majalla" pitchFamily="2" charset="-78"/>
                <a:cs typeface="Sakkal Majalla" pitchFamily="2" charset="-78"/>
              </a:rPr>
              <a:t> الذين يعانون من التشرد</a:t>
            </a:r>
            <a:endParaRPr lang="en-GB" b="1" dirty="0">
              <a:solidFill>
                <a:schemeClr val="tx1"/>
              </a:solidFill>
              <a:latin typeface="Sakkal Majalla" pitchFamily="2" charset="-78"/>
              <a:cs typeface="Sakkal Majalla" pitchFamily="2" charset="-78"/>
            </a:endParaRPr>
          </a:p>
        </p:txBody>
      </p:sp>
      <p:graphicFrame>
        <p:nvGraphicFramePr>
          <p:cNvPr id="6" name="Table 6">
            <a:extLst>
              <a:ext uri="{FF2B5EF4-FFF2-40B4-BE49-F238E27FC236}">
                <a16:creationId xmlns:a16="http://schemas.microsoft.com/office/drawing/2014/main" id="{646D05C7-F4AA-4A96-A9BF-507BEB89C8A5}"/>
              </a:ext>
            </a:extLst>
          </p:cNvPr>
          <p:cNvGraphicFramePr>
            <a:graphicFrameLocks noGrp="1"/>
          </p:cNvGraphicFramePr>
          <p:nvPr>
            <p:ph idx="1"/>
          </p:nvPr>
        </p:nvGraphicFramePr>
        <p:xfrm>
          <a:off x="926275" y="2097594"/>
          <a:ext cx="6056416" cy="2656840"/>
        </p:xfrm>
        <a:graphic>
          <a:graphicData uri="http://schemas.openxmlformats.org/drawingml/2006/table">
            <a:tbl>
              <a:tblPr firstRow="1" bandRow="1">
                <a:tableStyleId>{5C22544A-7EE6-4342-B048-85BDC9FD1C3A}</a:tableStyleId>
              </a:tblPr>
              <a:tblGrid>
                <a:gridCol w="4226354">
                  <a:extLst>
                    <a:ext uri="{9D8B030D-6E8A-4147-A177-3AD203B41FA5}">
                      <a16:colId xmlns:a16="http://schemas.microsoft.com/office/drawing/2014/main" val="4004257098"/>
                    </a:ext>
                  </a:extLst>
                </a:gridCol>
                <a:gridCol w="1830062">
                  <a:extLst>
                    <a:ext uri="{9D8B030D-6E8A-4147-A177-3AD203B41FA5}">
                      <a16:colId xmlns:a16="http://schemas.microsoft.com/office/drawing/2014/main" val="3061913095"/>
                    </a:ext>
                  </a:extLst>
                </a:gridCol>
              </a:tblGrid>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dirty="0">
                          <a:latin typeface="Sakkal Majalla" pitchFamily="2" charset="-78"/>
                          <a:cs typeface="Sakkal Majalla" pitchFamily="2" charset="-78"/>
                        </a:rPr>
                        <a:t>كيف يُمكن لرجال الدين والمنظمات الدينية  المساعدة</a:t>
                      </a:r>
                      <a:endParaRPr lang="en-US" sz="1800" dirty="0">
                        <a:latin typeface="Sakkal Majalla" pitchFamily="2" charset="-78"/>
                        <a:cs typeface="Sakkal Majalla"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dirty="0">
                          <a:latin typeface="Sakkal Majalla" pitchFamily="2" charset="-78"/>
                          <a:cs typeface="Sakkal Majalla" pitchFamily="2" charset="-78"/>
                        </a:rPr>
                        <a:t>القضايا المثيرة للقلق</a:t>
                      </a:r>
                      <a:endParaRPr lang="en-US" sz="1800" dirty="0">
                        <a:latin typeface="Sakkal Majalla" pitchFamily="2" charset="-78"/>
                        <a:cs typeface="Sakkal Majalla" pitchFamily="2" charset="-78"/>
                      </a:endParaRPr>
                    </a:p>
                  </a:txBody>
                  <a:tcPr/>
                </a:tc>
                <a:extLst>
                  <a:ext uri="{0D108BD9-81ED-4DB2-BD59-A6C34878D82A}">
                    <a16:rowId xmlns:a16="http://schemas.microsoft.com/office/drawing/2014/main" val="3886001466"/>
                  </a:ext>
                </a:extLst>
              </a:tr>
              <a:tr h="370840">
                <a:tc>
                  <a:txBody>
                    <a:bodyPr/>
                    <a:lstStyle/>
                    <a:p>
                      <a:pPr algn="r" rtl="1"/>
                      <a:r>
                        <a:rPr lang="ar-SA" dirty="0">
                          <a:latin typeface="Sakkal Majalla" pitchFamily="2" charset="-78"/>
                          <a:cs typeface="Sakkal Majalla" pitchFamily="2" charset="-78"/>
                        </a:rPr>
                        <a:t>تقديم الدعم النفسي والاجتماعي</a:t>
                      </a:r>
                    </a:p>
                    <a:p>
                      <a:pPr algn="r" rtl="1"/>
                      <a:r>
                        <a:rPr lang="ar-SA" dirty="0">
                          <a:latin typeface="Sakkal Majalla" pitchFamily="2" charset="-78"/>
                          <a:cs typeface="Sakkal Majalla" pitchFamily="2" charset="-78"/>
                        </a:rPr>
                        <a:t>تسهيل الحصول على مأوى بحسب التدابير الموصى بها</a:t>
                      </a:r>
                    </a:p>
                    <a:p>
                      <a:pPr algn="r" rtl="1"/>
                      <a:r>
                        <a:rPr lang="ar-SA" dirty="0">
                          <a:latin typeface="Sakkal Majalla" pitchFamily="2" charset="-78"/>
                          <a:cs typeface="Sakkal Majalla" pitchFamily="2" charset="-78"/>
                        </a:rPr>
                        <a:t>تعزيز التضامن المجتمعي</a:t>
                      </a:r>
                    </a:p>
                    <a:p>
                      <a:pPr algn="r" rtl="1"/>
                      <a:r>
                        <a:rPr lang="ar-SA" dirty="0">
                          <a:latin typeface="Sakkal Majalla" pitchFamily="2" charset="-78"/>
                          <a:cs typeface="Sakkal Majalla" pitchFamily="2" charset="-78"/>
                        </a:rPr>
                        <a:t>دعم توفير الغذاء وأقنعة الوجه والاحتياجات الأساسية للنظافة</a:t>
                      </a:r>
                      <a:endParaRPr lang="en-US" dirty="0">
                        <a:latin typeface="Sakkal Majalla" pitchFamily="2" charset="-78"/>
                        <a:cs typeface="Sakkal Majalla" pitchFamily="2" charset="-78"/>
                      </a:endParaRPr>
                    </a:p>
                  </a:txBody>
                  <a:tcPr/>
                </a:tc>
                <a:tc>
                  <a:txBody>
                    <a:bodyPr/>
                    <a:lstStyle/>
                    <a:p>
                      <a:pPr algn="r" rtl="1"/>
                      <a:r>
                        <a:rPr lang="ar-SA" dirty="0">
                          <a:latin typeface="Sakkal Majalla" pitchFamily="2" charset="-78"/>
                          <a:cs typeface="Sakkal Majalla" pitchFamily="2" charset="-78"/>
                        </a:rPr>
                        <a:t>ارتفاع معدلات الاحتياجات الصحية الأولية الحادة</a:t>
                      </a:r>
                    </a:p>
                    <a:p>
                      <a:pPr algn="r" rtl="1"/>
                      <a:r>
                        <a:rPr lang="ar-SA" dirty="0">
                          <a:latin typeface="Sakkal Majalla" pitchFamily="2" charset="-78"/>
                          <a:cs typeface="Sakkal Majalla" pitchFamily="2" charset="-78"/>
                        </a:rPr>
                        <a:t>أمراض الجهاز التنفسي السائدة</a:t>
                      </a:r>
                    </a:p>
                    <a:p>
                      <a:pPr algn="r" rtl="1"/>
                      <a:r>
                        <a:rPr lang="ar-SA" dirty="0">
                          <a:latin typeface="Sakkal Majalla" pitchFamily="2" charset="-78"/>
                          <a:cs typeface="Sakkal Majalla" pitchFamily="2" charset="-78"/>
                        </a:rPr>
                        <a:t>التعرض العالي للعدوى والمضاعفات</a:t>
                      </a:r>
                    </a:p>
                    <a:p>
                      <a:pPr algn="r" rtl="1"/>
                      <a:r>
                        <a:rPr lang="ar-SA" dirty="0">
                          <a:latin typeface="Sakkal Majalla" pitchFamily="2" charset="-78"/>
                          <a:cs typeface="Sakkal Majalla" pitchFamily="2" charset="-78"/>
                        </a:rPr>
                        <a:t>كبار السن</a:t>
                      </a:r>
                      <a:endParaRPr lang="en-US" dirty="0">
                        <a:latin typeface="Sakkal Majalla" pitchFamily="2" charset="-78"/>
                        <a:cs typeface="Sakkal Majalla" pitchFamily="2" charset="-78"/>
                      </a:endParaRPr>
                    </a:p>
                  </a:txBody>
                  <a:tcPr/>
                </a:tc>
                <a:extLst>
                  <a:ext uri="{0D108BD9-81ED-4DB2-BD59-A6C34878D82A}">
                    <a16:rowId xmlns:a16="http://schemas.microsoft.com/office/drawing/2014/main" val="2398064853"/>
                  </a:ext>
                </a:extLst>
              </a:tr>
            </a:tbl>
          </a:graphicData>
        </a:graphic>
      </p:graphicFrame>
      <p:pic>
        <p:nvPicPr>
          <p:cNvPr id="2050" name="Picture 2" descr="Amid booming economy, homelessness soars on US West Coast">
            <a:extLst>
              <a:ext uri="{FF2B5EF4-FFF2-40B4-BE49-F238E27FC236}">
                <a16:creationId xmlns:a16="http://schemas.microsoft.com/office/drawing/2014/main" id="{1B0E449E-4916-EE40-9043-5AA6E1A6E5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018" t="4524" r="7168" b="9018"/>
          <a:stretch/>
        </p:blipFill>
        <p:spPr bwMode="auto">
          <a:xfrm>
            <a:off x="7124234" y="2097594"/>
            <a:ext cx="4066571" cy="2962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028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9B585-FA4F-4E47-A014-C4A9056F5F1A}"/>
              </a:ext>
            </a:extLst>
          </p:cNvPr>
          <p:cNvSpPr>
            <a:spLocks noGrp="1"/>
          </p:cNvSpPr>
          <p:nvPr>
            <p:ph type="title"/>
          </p:nvPr>
        </p:nvSpPr>
        <p:spPr/>
        <p:txBody>
          <a:bodyPr/>
          <a:lstStyle/>
          <a:p>
            <a:pPr lvl="0" algn="ctr" rtl="1"/>
            <a:r>
              <a:rPr lang="ar-SA" b="1" dirty="0">
                <a:latin typeface="Sakkal Majalla" pitchFamily="2" charset="-78"/>
                <a:cs typeface="Sakkal Majalla" pitchFamily="2" charset="-78"/>
              </a:rPr>
              <a:t>الأشخاص المتنقّلون من مهاجرين ونازحين</a:t>
            </a:r>
            <a:endParaRPr lang="en-GB" b="1" dirty="0">
              <a:latin typeface="Sakkal Majalla" pitchFamily="2" charset="-78"/>
              <a:cs typeface="Sakkal Majalla" pitchFamily="2" charset="-78"/>
            </a:endParaRPr>
          </a:p>
        </p:txBody>
      </p:sp>
      <p:graphicFrame>
        <p:nvGraphicFramePr>
          <p:cNvPr id="6" name="Table 6">
            <a:extLst>
              <a:ext uri="{FF2B5EF4-FFF2-40B4-BE49-F238E27FC236}">
                <a16:creationId xmlns:a16="http://schemas.microsoft.com/office/drawing/2014/main" id="{646D05C7-F4AA-4A96-A9BF-507BEB89C8A5}"/>
              </a:ext>
            </a:extLst>
          </p:cNvPr>
          <p:cNvGraphicFramePr>
            <a:graphicFrameLocks noGrp="1"/>
          </p:cNvGraphicFramePr>
          <p:nvPr>
            <p:ph idx="1"/>
          </p:nvPr>
        </p:nvGraphicFramePr>
        <p:xfrm>
          <a:off x="1119115" y="2066587"/>
          <a:ext cx="6413395" cy="3940560"/>
        </p:xfrm>
        <a:graphic>
          <a:graphicData uri="http://schemas.openxmlformats.org/drawingml/2006/table">
            <a:tbl>
              <a:tblPr firstRow="1" bandRow="1">
                <a:tableStyleId>{5C22544A-7EE6-4342-B048-85BDC9FD1C3A}</a:tableStyleId>
              </a:tblPr>
              <a:tblGrid>
                <a:gridCol w="4360164">
                  <a:extLst>
                    <a:ext uri="{9D8B030D-6E8A-4147-A177-3AD203B41FA5}">
                      <a16:colId xmlns:a16="http://schemas.microsoft.com/office/drawing/2014/main" val="4004257098"/>
                    </a:ext>
                  </a:extLst>
                </a:gridCol>
                <a:gridCol w="2053231">
                  <a:extLst>
                    <a:ext uri="{9D8B030D-6E8A-4147-A177-3AD203B41FA5}">
                      <a16:colId xmlns:a16="http://schemas.microsoft.com/office/drawing/2014/main" val="3061913095"/>
                    </a:ext>
                  </a:extLst>
                </a:gridCol>
              </a:tblGrid>
              <a:tr h="438796">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600" dirty="0">
                          <a:solidFill>
                            <a:schemeClr val="tx2"/>
                          </a:solidFill>
                          <a:latin typeface="Sakkal Majalla" pitchFamily="2" charset="-78"/>
                          <a:cs typeface="Sakkal Majalla" pitchFamily="2" charset="-78"/>
                        </a:rPr>
                        <a:t>كيف يُمكن </a:t>
                      </a:r>
                      <a:r>
                        <a:rPr lang="ar-EG" sz="1600" dirty="0">
                          <a:solidFill>
                            <a:schemeClr val="tx2"/>
                          </a:solidFill>
                          <a:latin typeface="Sakkal Majalla" pitchFamily="2" charset="-78"/>
                          <a:cs typeface="Sakkal Majalla" pitchFamily="2" charset="-78"/>
                        </a:rPr>
                        <a:t>لعلماء الدين </a:t>
                      </a:r>
                      <a:r>
                        <a:rPr lang="ar-SA" sz="1600" dirty="0">
                          <a:solidFill>
                            <a:schemeClr val="tx2"/>
                          </a:solidFill>
                          <a:latin typeface="Sakkal Majalla" pitchFamily="2" charset="-78"/>
                          <a:cs typeface="Sakkal Majalla" pitchFamily="2" charset="-78"/>
                        </a:rPr>
                        <a:t>والمنظمات الدينية  المساعدة</a:t>
                      </a:r>
                      <a:endParaRPr lang="en-US" sz="1600" dirty="0">
                        <a:solidFill>
                          <a:schemeClr val="tx2"/>
                        </a:solidFill>
                        <a:latin typeface="Sakkal Majalla" pitchFamily="2" charset="-78"/>
                        <a:cs typeface="Sakkal Majalla" pitchFamily="2" charset="-78"/>
                      </a:endParaRPr>
                    </a:p>
                  </a:txBody>
                  <a:tcPr marL="88004" marR="88004" marT="44002" marB="44002"/>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600" dirty="0">
                          <a:solidFill>
                            <a:schemeClr val="tx2"/>
                          </a:solidFill>
                          <a:latin typeface="Sakkal Majalla" pitchFamily="2" charset="-78"/>
                          <a:cs typeface="Sakkal Majalla" pitchFamily="2" charset="-78"/>
                        </a:rPr>
                        <a:t>القضايا المثيرة للقلق</a:t>
                      </a:r>
                      <a:endParaRPr lang="en-US" sz="1600" dirty="0">
                        <a:solidFill>
                          <a:schemeClr val="tx2"/>
                        </a:solidFill>
                        <a:latin typeface="Sakkal Majalla" pitchFamily="2" charset="-78"/>
                        <a:cs typeface="Sakkal Majalla" pitchFamily="2" charset="-78"/>
                      </a:endParaRPr>
                    </a:p>
                  </a:txBody>
                  <a:tcPr marL="88004" marR="88004" marT="44002" marB="44002"/>
                </a:tc>
                <a:extLst>
                  <a:ext uri="{0D108BD9-81ED-4DB2-BD59-A6C34878D82A}">
                    <a16:rowId xmlns:a16="http://schemas.microsoft.com/office/drawing/2014/main" val="3886001466"/>
                  </a:ext>
                </a:extLst>
              </a:tr>
              <a:tr h="3226677">
                <a:tc>
                  <a:txBody>
                    <a:bodyPr/>
                    <a:lstStyle/>
                    <a:p>
                      <a:pPr algn="r" rtl="1"/>
                      <a:r>
                        <a:rPr lang="ar-SA" sz="1600" kern="1200" dirty="0">
                          <a:solidFill>
                            <a:schemeClr val="dk1"/>
                          </a:solidFill>
                          <a:effectLst/>
                          <a:latin typeface="Sakkal Majalla" pitchFamily="2" charset="-78"/>
                          <a:ea typeface="+mn-ea"/>
                          <a:cs typeface="Sakkal Majalla" pitchFamily="2" charset="-78"/>
                        </a:rPr>
                        <a:t>دعم ترجمة ونشر المعلومات الصحية</a:t>
                      </a:r>
                    </a:p>
                    <a:p>
                      <a:pPr algn="r" rtl="1"/>
                      <a:endParaRPr lang="ar-SA" sz="1600" kern="1200" dirty="0">
                        <a:solidFill>
                          <a:schemeClr val="dk1"/>
                        </a:solidFill>
                        <a:effectLst/>
                        <a:latin typeface="Sakkal Majalla" pitchFamily="2" charset="-78"/>
                        <a:ea typeface="+mn-ea"/>
                        <a:cs typeface="Sakkal Majalla" pitchFamily="2" charset="-78"/>
                      </a:endParaRPr>
                    </a:p>
                    <a:p>
                      <a:pPr algn="r" rtl="1"/>
                      <a:r>
                        <a:rPr lang="ar-SA" sz="1600" kern="1200" dirty="0">
                          <a:solidFill>
                            <a:schemeClr val="dk1"/>
                          </a:solidFill>
                          <a:effectLst/>
                          <a:latin typeface="Sakkal Majalla" pitchFamily="2" charset="-78"/>
                          <a:ea typeface="+mn-ea"/>
                          <a:cs typeface="Sakkal Majalla" pitchFamily="2" charset="-78"/>
                        </a:rPr>
                        <a:t>معالجة المعتقدات والممارسات والقيم</a:t>
                      </a:r>
                    </a:p>
                    <a:p>
                      <a:pPr algn="r" rtl="1"/>
                      <a:endParaRPr lang="ar-SA" sz="1600" kern="1200" dirty="0">
                        <a:solidFill>
                          <a:schemeClr val="dk1"/>
                        </a:solidFill>
                        <a:effectLst/>
                        <a:latin typeface="Sakkal Majalla" pitchFamily="2" charset="-78"/>
                        <a:ea typeface="+mn-ea"/>
                        <a:cs typeface="Sakkal Majalla" pitchFamily="2" charset="-78"/>
                      </a:endParaRPr>
                    </a:p>
                    <a:p>
                      <a:pPr algn="r" rtl="1"/>
                      <a:r>
                        <a:rPr lang="ar-SA" sz="1600" kern="1200" dirty="0">
                          <a:solidFill>
                            <a:schemeClr val="dk1"/>
                          </a:solidFill>
                          <a:effectLst/>
                          <a:latin typeface="Sakkal Majalla" pitchFamily="2" charset="-78"/>
                          <a:ea typeface="+mn-ea"/>
                          <a:cs typeface="Sakkal Majalla" pitchFamily="2" charset="-78"/>
                        </a:rPr>
                        <a:t>استخدم قنوات الاتصال المناسبة للوصول إلى السكان المتنقّلين </a:t>
                      </a:r>
                    </a:p>
                    <a:p>
                      <a:pPr algn="r" rtl="1"/>
                      <a:endParaRPr lang="ar-SA" sz="1600" kern="1200" dirty="0">
                        <a:solidFill>
                          <a:schemeClr val="dk1"/>
                        </a:solidFill>
                        <a:effectLst/>
                        <a:latin typeface="Sakkal Majalla" pitchFamily="2" charset="-78"/>
                        <a:ea typeface="+mn-ea"/>
                        <a:cs typeface="Sakkal Majalla" pitchFamily="2" charset="-78"/>
                      </a:endParaRPr>
                    </a:p>
                    <a:p>
                      <a:pPr algn="r" rtl="1"/>
                      <a:r>
                        <a:rPr lang="ar-SA" sz="1600" kern="1200" dirty="0">
                          <a:solidFill>
                            <a:schemeClr val="dk1"/>
                          </a:solidFill>
                          <a:effectLst/>
                          <a:latin typeface="Sakkal Majalla" pitchFamily="2" charset="-78"/>
                          <a:ea typeface="+mn-ea"/>
                          <a:cs typeface="Sakkal Majalla" pitchFamily="2" charset="-78"/>
                        </a:rPr>
                        <a:t>دعم الخدمات على الحدود الدولية ونقاط العبور</a:t>
                      </a:r>
                    </a:p>
                    <a:p>
                      <a:pPr algn="r" rtl="1"/>
                      <a:endParaRPr lang="ar-SA" sz="1600" kern="1200" dirty="0">
                        <a:solidFill>
                          <a:schemeClr val="dk1"/>
                        </a:solidFill>
                        <a:effectLst/>
                        <a:latin typeface="Sakkal Majalla" pitchFamily="2" charset="-78"/>
                        <a:ea typeface="+mn-ea"/>
                        <a:cs typeface="Sakkal Majalla" pitchFamily="2" charset="-78"/>
                      </a:endParaRPr>
                    </a:p>
                    <a:p>
                      <a:pPr algn="r" rtl="1"/>
                      <a:r>
                        <a:rPr lang="ar-SA" sz="1600" kern="1200" dirty="0">
                          <a:solidFill>
                            <a:schemeClr val="dk1"/>
                          </a:solidFill>
                          <a:effectLst/>
                          <a:latin typeface="Sakkal Majalla" pitchFamily="2" charset="-78"/>
                          <a:ea typeface="+mn-ea"/>
                          <a:cs typeface="Sakkal Majalla" pitchFamily="2" charset="-78"/>
                        </a:rPr>
                        <a:t>عقد شراكات مع منظمات المجتمع المدني</a:t>
                      </a:r>
                    </a:p>
                    <a:p>
                      <a:pPr algn="r" rtl="1"/>
                      <a:endParaRPr lang="ar-SA" sz="1600" kern="1200" dirty="0">
                        <a:solidFill>
                          <a:schemeClr val="dk1"/>
                        </a:solidFill>
                        <a:effectLst/>
                        <a:latin typeface="Sakkal Majalla" pitchFamily="2" charset="-78"/>
                        <a:ea typeface="+mn-ea"/>
                        <a:cs typeface="Sakkal Majalla" pitchFamily="2" charset="-78"/>
                      </a:endParaRPr>
                    </a:p>
                    <a:p>
                      <a:pPr algn="r" rtl="1"/>
                      <a:r>
                        <a:rPr lang="ar-SA" sz="1600" kern="1200" dirty="0">
                          <a:solidFill>
                            <a:schemeClr val="dk1"/>
                          </a:solidFill>
                          <a:effectLst/>
                          <a:latin typeface="Sakkal Majalla" pitchFamily="2" charset="-78"/>
                          <a:ea typeface="+mn-ea"/>
                          <a:cs typeface="Sakkal Majalla" pitchFamily="2" charset="-78"/>
                        </a:rPr>
                        <a:t>حشد المتطوعين بين مجموعات المهاجرين</a:t>
                      </a:r>
                      <a:endParaRPr lang="en-US" sz="1600" dirty="0">
                        <a:latin typeface="Sakkal Majalla" pitchFamily="2" charset="-78"/>
                        <a:cs typeface="Sakkal Majalla" pitchFamily="2" charset="-78"/>
                      </a:endParaRPr>
                    </a:p>
                    <a:p>
                      <a:pPr algn="r" rtl="1"/>
                      <a:endParaRPr lang="en-US" sz="1600" dirty="0">
                        <a:latin typeface="Sakkal Majalla" pitchFamily="2" charset="-78"/>
                        <a:cs typeface="Sakkal Majalla" pitchFamily="2" charset="-78"/>
                      </a:endParaRPr>
                    </a:p>
                  </a:txBody>
                  <a:tcPr marL="88004" marR="88004" marT="44002" marB="44002"/>
                </a:tc>
                <a:tc>
                  <a:txBody>
                    <a:bodyPr/>
                    <a:lstStyle/>
                    <a:p>
                      <a:pPr algn="r" rtl="1"/>
                      <a:r>
                        <a:rPr lang="ar-SA" sz="1600" kern="1200" dirty="0">
                          <a:solidFill>
                            <a:schemeClr val="dk1"/>
                          </a:solidFill>
                          <a:effectLst/>
                          <a:latin typeface="Sakkal Majalla" pitchFamily="2" charset="-78"/>
                          <a:ea typeface="+mn-ea"/>
                          <a:cs typeface="Sakkal Majalla" pitchFamily="2" charset="-78"/>
                        </a:rPr>
                        <a:t>وصول محدود إلى المعلومات والرعاية والخدمات بسبب الوضع القانوني والتمييز والعوائق اللغوية</a:t>
                      </a:r>
                    </a:p>
                    <a:p>
                      <a:pPr algn="r" rtl="1"/>
                      <a:endParaRPr lang="ar-SA" sz="1600" kern="1200" dirty="0">
                        <a:solidFill>
                          <a:schemeClr val="dk1"/>
                        </a:solidFill>
                        <a:effectLst/>
                        <a:latin typeface="Sakkal Majalla" pitchFamily="2" charset="-78"/>
                        <a:ea typeface="+mn-ea"/>
                        <a:cs typeface="Sakkal Majalla" pitchFamily="2" charset="-78"/>
                      </a:endParaRPr>
                    </a:p>
                    <a:p>
                      <a:pPr algn="r" rtl="1"/>
                      <a:r>
                        <a:rPr lang="ar-SA" sz="1600" kern="1200" dirty="0">
                          <a:solidFill>
                            <a:schemeClr val="dk1"/>
                          </a:solidFill>
                          <a:effectLst/>
                          <a:latin typeface="Sakkal Majalla" pitchFamily="2" charset="-78"/>
                          <a:ea typeface="+mn-ea"/>
                          <a:cs typeface="Sakkal Majalla" pitchFamily="2" charset="-78"/>
                        </a:rPr>
                        <a:t>قد لا يتم دمجهم في خطط الاستجابة</a:t>
                      </a:r>
                    </a:p>
                    <a:p>
                      <a:pPr algn="r" rtl="1"/>
                      <a:endParaRPr lang="ar-SA" sz="1600" kern="1200" dirty="0">
                        <a:solidFill>
                          <a:schemeClr val="dk1"/>
                        </a:solidFill>
                        <a:effectLst/>
                        <a:latin typeface="Sakkal Majalla" pitchFamily="2" charset="-78"/>
                        <a:ea typeface="+mn-ea"/>
                        <a:cs typeface="Sakkal Majalla" pitchFamily="2" charset="-78"/>
                      </a:endParaRPr>
                    </a:p>
                    <a:p>
                      <a:pPr algn="r" rtl="1"/>
                      <a:r>
                        <a:rPr lang="ar-SA" sz="1600" kern="1200" dirty="0">
                          <a:solidFill>
                            <a:schemeClr val="dk1"/>
                          </a:solidFill>
                          <a:effectLst/>
                          <a:latin typeface="Sakkal Majalla" pitchFamily="2" charset="-78"/>
                          <a:ea typeface="+mn-ea"/>
                          <a:cs typeface="Sakkal Majalla" pitchFamily="2" charset="-78"/>
                        </a:rPr>
                        <a:t>من الصعب الوصول إليهم لإجراء الفحوص بسبب تنقلهم</a:t>
                      </a:r>
                    </a:p>
                    <a:p>
                      <a:pPr algn="r" rtl="1"/>
                      <a:r>
                        <a:rPr lang="ar-SA" sz="1600" kern="1200" dirty="0">
                          <a:solidFill>
                            <a:schemeClr val="dk1"/>
                          </a:solidFill>
                          <a:effectLst/>
                          <a:latin typeface="Sakkal Majalla" pitchFamily="2" charset="-78"/>
                          <a:ea typeface="+mn-ea"/>
                          <a:cs typeface="Sakkal Majalla" pitchFamily="2" charset="-78"/>
                        </a:rPr>
                        <a:t> </a:t>
                      </a:r>
                    </a:p>
                    <a:p>
                      <a:pPr algn="r" rtl="1"/>
                      <a:r>
                        <a:rPr lang="ar-SA" sz="1600" kern="1200" dirty="0">
                          <a:solidFill>
                            <a:schemeClr val="dk1"/>
                          </a:solidFill>
                          <a:effectLst/>
                          <a:latin typeface="Sakkal Majalla" pitchFamily="2" charset="-78"/>
                          <a:ea typeface="+mn-ea"/>
                          <a:cs typeface="Sakkal Majalla" pitchFamily="2" charset="-78"/>
                        </a:rPr>
                        <a:t>عدم وجود وثائق</a:t>
                      </a:r>
                    </a:p>
                    <a:p>
                      <a:pPr algn="r" rtl="1"/>
                      <a:r>
                        <a:rPr lang="ar-SA" sz="1600" kern="1200" dirty="0">
                          <a:solidFill>
                            <a:schemeClr val="dk1"/>
                          </a:solidFill>
                          <a:effectLst/>
                          <a:latin typeface="Sakkal Majalla" pitchFamily="2" charset="-78"/>
                          <a:ea typeface="+mn-ea"/>
                          <a:cs typeface="Sakkal Majalla" pitchFamily="2" charset="-78"/>
                        </a:rPr>
                        <a:t>نقص الموارد المالية</a:t>
                      </a:r>
                      <a:endParaRPr lang="en-US" sz="1600" dirty="0">
                        <a:latin typeface="Sakkal Majalla" pitchFamily="2" charset="-78"/>
                        <a:cs typeface="Sakkal Majalla" pitchFamily="2" charset="-78"/>
                      </a:endParaRPr>
                    </a:p>
                    <a:p>
                      <a:pPr algn="r" rtl="1"/>
                      <a:endParaRPr lang="en-US" sz="1600" dirty="0">
                        <a:latin typeface="Sakkal Majalla" pitchFamily="2" charset="-78"/>
                        <a:cs typeface="Sakkal Majalla" pitchFamily="2" charset="-78"/>
                      </a:endParaRPr>
                    </a:p>
                  </a:txBody>
                  <a:tcPr marL="88004" marR="88004" marT="44002" marB="44002"/>
                </a:tc>
                <a:extLst>
                  <a:ext uri="{0D108BD9-81ED-4DB2-BD59-A6C34878D82A}">
                    <a16:rowId xmlns:a16="http://schemas.microsoft.com/office/drawing/2014/main" val="2398064853"/>
                  </a:ext>
                </a:extLst>
              </a:tr>
            </a:tbl>
          </a:graphicData>
        </a:graphic>
      </p:graphicFrame>
      <p:pic>
        <p:nvPicPr>
          <p:cNvPr id="5122" name="Picture 2" descr="Indian migrants forced to walk home amid COVID-19 lockdown | News ...">
            <a:extLst>
              <a:ext uri="{FF2B5EF4-FFF2-40B4-BE49-F238E27FC236}">
                <a16:creationId xmlns:a16="http://schemas.microsoft.com/office/drawing/2014/main" id="{39F79AB5-1C6A-4740-9B42-22BEE1582A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807"/>
          <a:stretch/>
        </p:blipFill>
        <p:spPr bwMode="auto">
          <a:xfrm>
            <a:off x="7639332" y="2066587"/>
            <a:ext cx="3633661" cy="3506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170139"/>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Univers Condensed"/>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Univer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1_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Univers Condensed"/>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Univer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1760</TotalTime>
  <Words>941</Words>
  <Application>Microsoft Macintosh PowerPoint</Application>
  <PresentationFormat>Widescreen</PresentationFormat>
  <Paragraphs>155</Paragraphs>
  <Slides>12</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Calibri</vt:lpstr>
      <vt:lpstr>Sakkal Majalla</vt:lpstr>
      <vt:lpstr>Univers</vt:lpstr>
      <vt:lpstr>Univers Condensed</vt:lpstr>
      <vt:lpstr>RetrospectVTI</vt:lpstr>
      <vt:lpstr>1_RetrospectVTI</vt:lpstr>
      <vt:lpstr>PowerPoint Presentation</vt:lpstr>
      <vt:lpstr>PowerPoint Presentation</vt:lpstr>
      <vt:lpstr>كبار السن ومن لديهم مشاكل صحية</vt:lpstr>
      <vt:lpstr>الاشخاص الذين يعيشون تحت خط الفقر</vt:lpstr>
      <vt:lpstr>النساء الحوامل والأطفال</vt:lpstr>
      <vt:lpstr>ذوو الاحتياجات الخاصة</vt:lpstr>
      <vt:lpstr>الأشخاص الذين يعانون من التمييز</vt:lpstr>
      <vt:lpstr>الأشخاص بدون ماوى او الذين يعانون من التشرد</vt:lpstr>
      <vt:lpstr>الأشخاص المتنقّلون من مهاجرين ونازحين</vt:lpstr>
      <vt:lpstr>PowerPoint Presentation</vt:lpstr>
      <vt:lpstr>PowerPoint Presentation</vt:lpstr>
      <vt:lpstr>الحالة – الثالثة: الفئات المستضعفة دور علماء الدين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Johanne Kjærsgaard</cp:lastModifiedBy>
  <cp:revision>743</cp:revision>
  <dcterms:created xsi:type="dcterms:W3CDTF">2020-04-18T10:56:25Z</dcterms:created>
  <dcterms:modified xsi:type="dcterms:W3CDTF">2020-06-11T14:54:53Z</dcterms:modified>
</cp:coreProperties>
</file>