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7"/>
    <p:sldMasterId id="2147483685" r:id="rId8"/>
    <p:sldMasterId id="2147483701" r:id="rId9"/>
  </p:sldMasterIdLst>
  <p:notesMasterIdLst>
    <p:notesMasterId r:id="rId24"/>
  </p:notesMasterIdLst>
  <p:sldIdLst>
    <p:sldId id="257" r:id="rId10"/>
    <p:sldId id="683" r:id="rId11"/>
    <p:sldId id="316" r:id="rId12"/>
    <p:sldId id="471" r:id="rId13"/>
    <p:sldId id="684" r:id="rId14"/>
    <p:sldId id="685" r:id="rId15"/>
    <p:sldId id="668" r:id="rId16"/>
    <p:sldId id="678" r:id="rId17"/>
    <p:sldId id="681" r:id="rId18"/>
    <p:sldId id="675" r:id="rId19"/>
    <p:sldId id="661" r:id="rId20"/>
    <p:sldId id="671" r:id="rId21"/>
    <p:sldId id="682"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08" userDrawn="1">
          <p15:clr>
            <a:srgbClr val="A4A3A4"/>
          </p15:clr>
        </p15:guide>
        <p15:guide id="2" pos="3840" userDrawn="1">
          <p15:clr>
            <a:srgbClr val="A4A3A4"/>
          </p15:clr>
        </p15:guide>
        <p15:guide id="3" pos="7320" userDrawn="1">
          <p15:clr>
            <a:srgbClr val="A4A3A4"/>
          </p15:clr>
        </p15:guide>
        <p15:guide id="4" pos="3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AEEF"/>
    <a:srgbClr val="FFC20E"/>
    <a:srgbClr val="F26A21"/>
    <a:srgbClr val="00833E"/>
    <a:srgbClr val="961A49"/>
    <a:srgbClr val="5FD079"/>
    <a:srgbClr val="77777A"/>
    <a:srgbClr val="D1D3D4"/>
    <a:srgbClr val="374E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p:restoredTop sz="88095" autoAdjust="0"/>
  </p:normalViewPr>
  <p:slideViewPr>
    <p:cSldViewPr snapToGrid="0">
      <p:cViewPr varScale="1">
        <p:scale>
          <a:sx n="112" d="100"/>
          <a:sy n="112" d="100"/>
        </p:scale>
        <p:origin x="1120" y="184"/>
      </p:cViewPr>
      <p:guideLst>
        <p:guide orient="horz" pos="4008"/>
        <p:guide pos="3840"/>
        <p:guide pos="7320"/>
        <p:guide pos="36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2.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1.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46.png"/><Relationship Id="rId6" Type="http://schemas.openxmlformats.org/officeDocument/2006/relationships/image" Target="../media/image37.svg"/><Relationship Id="rId11"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50.png"/><Relationship Id="rId1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57F60E-899E-4613-9AE2-E3824CE81AFF}" type="doc">
      <dgm:prSet loTypeId="urn:microsoft.com/office/officeart/2005/8/layout/radial6" loCatId="cycle" qsTypeId="urn:microsoft.com/office/officeart/2005/8/quickstyle/simple1" qsCatId="simple" csTypeId="urn:microsoft.com/office/officeart/2005/8/colors/colorful4" csCatId="colorful" phldr="1"/>
      <dgm:spPr/>
      <dgm:t>
        <a:bodyPr/>
        <a:lstStyle/>
        <a:p>
          <a:endParaRPr lang="en-US"/>
        </a:p>
      </dgm:t>
    </dgm:pt>
    <dgm:pt modelId="{5FAA167C-1C5C-4BA5-A775-70AB7DD18D5F}">
      <dgm:prSet phldrT="[Text]"/>
      <dgm:spPr/>
      <dgm:t>
        <a:bodyPr/>
        <a:lstStyle/>
        <a:p>
          <a:r>
            <a:rPr lang="ar-SA" dirty="0">
              <a:latin typeface="Sakkal Majalla" pitchFamily="2" charset="-78"/>
              <a:cs typeface="Sakkal Majalla" pitchFamily="2" charset="-78"/>
            </a:rPr>
            <a:t>رفاهية الطفل والأسرة</a:t>
          </a:r>
          <a:endParaRPr lang="en-US" dirty="0">
            <a:latin typeface="Sakkal Majalla" pitchFamily="2" charset="-78"/>
            <a:cs typeface="Sakkal Majalla" pitchFamily="2" charset="-78"/>
          </a:endParaRPr>
        </a:p>
      </dgm:t>
    </dgm:pt>
    <dgm:pt modelId="{4C1A5A7D-B64B-4591-A9B1-21D899BAC66C}" type="parTrans" cxnId="{6FE8FC37-8ABC-4711-990E-11E5E7E59602}">
      <dgm:prSet/>
      <dgm:spPr/>
      <dgm:t>
        <a:bodyPr/>
        <a:lstStyle/>
        <a:p>
          <a:endParaRPr lang="en-US"/>
        </a:p>
      </dgm:t>
    </dgm:pt>
    <dgm:pt modelId="{806EE61B-C4A0-4FD2-947F-59F6DB8DC628}" type="sibTrans" cxnId="{6FE8FC37-8ABC-4711-990E-11E5E7E59602}">
      <dgm:prSet/>
      <dgm:spPr/>
      <dgm:t>
        <a:bodyPr/>
        <a:lstStyle/>
        <a:p>
          <a:endParaRPr lang="en-US"/>
        </a:p>
      </dgm:t>
    </dgm:pt>
    <dgm:pt modelId="{475B3405-93F8-4F00-8E43-5CD37C751258}">
      <dgm:prSet phldrT="[Text]" custT="1"/>
      <dgm:spPr/>
      <dgm:t>
        <a:bodyPr/>
        <a:lstStyle/>
        <a:p>
          <a:endParaRPr lang="en-US" sz="1600" dirty="0">
            <a:solidFill>
              <a:schemeClr val="tx1"/>
            </a:solidFill>
          </a:endParaRPr>
        </a:p>
      </dgm:t>
    </dgm:pt>
    <dgm:pt modelId="{475B0488-0D45-4BF0-9BFA-6BCF0DE08BB2}" type="parTrans" cxnId="{E4DD0A4B-650F-4E7D-9BB2-99901C5616B7}">
      <dgm:prSet/>
      <dgm:spPr/>
      <dgm:t>
        <a:bodyPr/>
        <a:lstStyle/>
        <a:p>
          <a:endParaRPr lang="en-US"/>
        </a:p>
      </dgm:t>
    </dgm:pt>
    <dgm:pt modelId="{04623681-B3AF-475C-9FC6-D3396AAC6449}" type="sibTrans" cxnId="{E4DD0A4B-650F-4E7D-9BB2-99901C5616B7}">
      <dgm:prSet/>
      <dgm:spPr/>
      <dgm:t>
        <a:bodyPr/>
        <a:lstStyle/>
        <a:p>
          <a:endParaRPr lang="en-US"/>
        </a:p>
      </dgm:t>
    </dgm:pt>
    <dgm:pt modelId="{92C9D891-268F-4947-B688-5B445363246C}">
      <dgm:prSet phldrT="[Text]" custT="1"/>
      <dgm:spPr/>
      <dgm:t>
        <a:bodyPr/>
        <a:lstStyle/>
        <a:p>
          <a:endParaRPr lang="en-US" sz="1400" dirty="0">
            <a:solidFill>
              <a:schemeClr val="tx1"/>
            </a:solidFill>
          </a:endParaRPr>
        </a:p>
      </dgm:t>
    </dgm:pt>
    <dgm:pt modelId="{78D4FE29-7377-401B-AEE4-9139CC5FD27F}" type="parTrans" cxnId="{8A96C118-9C9A-4F51-AADC-85F71E892289}">
      <dgm:prSet/>
      <dgm:spPr/>
      <dgm:t>
        <a:bodyPr/>
        <a:lstStyle/>
        <a:p>
          <a:endParaRPr lang="en-US"/>
        </a:p>
      </dgm:t>
    </dgm:pt>
    <dgm:pt modelId="{FD0ABBFF-ECA6-41B6-B480-EF47A1482705}" type="sibTrans" cxnId="{8A96C118-9C9A-4F51-AADC-85F71E892289}">
      <dgm:prSet/>
      <dgm:spPr/>
      <dgm:t>
        <a:bodyPr/>
        <a:lstStyle/>
        <a:p>
          <a:endParaRPr lang="en-US"/>
        </a:p>
      </dgm:t>
    </dgm:pt>
    <dgm:pt modelId="{C5357A0D-2572-4537-84BE-314533EB0A0C}">
      <dgm:prSet phldrT="[Text]" custT="1"/>
      <dgm:spPr/>
      <dgm:t>
        <a:bodyPr/>
        <a:lstStyle/>
        <a:p>
          <a:r>
            <a:rPr lang="ar-SA" sz="1400" b="0" dirty="0">
              <a:latin typeface="Sakkal Majalla" pitchFamily="2" charset="-78"/>
              <a:cs typeface="Sakkal Majalla" pitchFamily="2" charset="-78"/>
            </a:rPr>
            <a:t>- ممارسات التواصل من أجل التغيير الاجتماعي والسلوكي</a:t>
          </a:r>
        </a:p>
        <a:p>
          <a:pPr rtl="1"/>
          <a:r>
            <a:rPr lang="ar-SA" sz="1400" b="0" dirty="0">
              <a:latin typeface="Sakkal Majalla" pitchFamily="2" charset="-78"/>
              <a:cs typeface="Sakkal Majalla" pitchFamily="2" charset="-78"/>
            </a:rPr>
            <a:t>   - معرفة تقنية حول الأطفال</a:t>
          </a:r>
        </a:p>
        <a:p>
          <a:pPr rtl="1"/>
          <a:r>
            <a:rPr lang="ar-SA" sz="1400" b="0" dirty="0">
              <a:latin typeface="Sakkal Majalla" pitchFamily="2" charset="-78"/>
              <a:cs typeface="Sakkal Majalla" pitchFamily="2" charset="-78"/>
            </a:rPr>
            <a:t>   - تنسيق بين الحكومة والمجتمع المدني</a:t>
          </a:r>
        </a:p>
        <a:p>
          <a:pPr rtl="1"/>
          <a:r>
            <a:rPr lang="ar-SA" sz="1400" b="0" dirty="0">
              <a:latin typeface="Sakkal Majalla" pitchFamily="2" charset="-78"/>
              <a:cs typeface="Sakkal Majalla" pitchFamily="2" charset="-78"/>
            </a:rPr>
            <a:t>   - مناصرة عالية المستوى بشأن قضايا حقوق الطفل</a:t>
          </a:r>
          <a:endParaRPr lang="en-US" sz="1050" b="0" dirty="0">
            <a:latin typeface="Sakkal Majalla" pitchFamily="2" charset="-78"/>
            <a:cs typeface="Sakkal Majalla" pitchFamily="2" charset="-78"/>
          </a:endParaRPr>
        </a:p>
      </dgm:t>
    </dgm:pt>
    <dgm:pt modelId="{C0630928-E9A4-4962-A8C7-18EB7A730DB2}" type="parTrans" cxnId="{AC56819A-FEF0-4145-A6D8-4F4A41CA8ECB}">
      <dgm:prSet/>
      <dgm:spPr/>
      <dgm:t>
        <a:bodyPr/>
        <a:lstStyle/>
        <a:p>
          <a:endParaRPr lang="en-US"/>
        </a:p>
      </dgm:t>
    </dgm:pt>
    <dgm:pt modelId="{86156EB4-35BE-4889-8155-B9ECDC8AD5CD}" type="sibTrans" cxnId="{AC56819A-FEF0-4145-A6D8-4F4A41CA8ECB}">
      <dgm:prSet/>
      <dgm:spPr/>
      <dgm:t>
        <a:bodyPr/>
        <a:lstStyle/>
        <a:p>
          <a:endParaRPr lang="en-US"/>
        </a:p>
      </dgm:t>
    </dgm:pt>
    <dgm:pt modelId="{7D435F1B-01AE-4EC9-B97A-18BE9ED4D7B6}">
      <dgm:prSet phldrT="[Text]"/>
      <dgm:spPr/>
      <dgm:t>
        <a:bodyPr/>
        <a:lstStyle/>
        <a:p>
          <a:endParaRPr lang="en-US" dirty="0"/>
        </a:p>
      </dgm:t>
    </dgm:pt>
    <dgm:pt modelId="{9A728EED-BF78-4FC5-99B1-C241731B5595}" type="parTrans" cxnId="{F7A2036F-613B-490A-BB38-7C65A74C756B}">
      <dgm:prSet/>
      <dgm:spPr/>
      <dgm:t>
        <a:bodyPr/>
        <a:lstStyle/>
        <a:p>
          <a:endParaRPr lang="en-US"/>
        </a:p>
      </dgm:t>
    </dgm:pt>
    <dgm:pt modelId="{E614C362-CCA5-46D6-84C8-75C769048704}" type="sibTrans" cxnId="{F7A2036F-613B-490A-BB38-7C65A74C756B}">
      <dgm:prSet/>
      <dgm:spPr/>
      <dgm:t>
        <a:bodyPr/>
        <a:lstStyle/>
        <a:p>
          <a:endParaRPr lang="en-US"/>
        </a:p>
      </dgm:t>
    </dgm:pt>
    <dgm:pt modelId="{3C878E62-0B97-49DA-ACDB-30621F138E4F}" type="pres">
      <dgm:prSet presAssocID="{E357F60E-899E-4613-9AE2-E3824CE81AFF}" presName="Name0" presStyleCnt="0">
        <dgm:presLayoutVars>
          <dgm:chMax val="1"/>
          <dgm:dir/>
          <dgm:animLvl val="ctr"/>
          <dgm:resizeHandles val="exact"/>
        </dgm:presLayoutVars>
      </dgm:prSet>
      <dgm:spPr/>
    </dgm:pt>
    <dgm:pt modelId="{81F8A9CF-BB06-4893-8EB7-70BE6546BF29}" type="pres">
      <dgm:prSet presAssocID="{5FAA167C-1C5C-4BA5-A775-70AB7DD18D5F}" presName="centerShape" presStyleLbl="node0" presStyleIdx="0" presStyleCnt="1" custLinFactNeighborX="2041" custLinFactNeighborY="2742"/>
      <dgm:spPr/>
    </dgm:pt>
    <dgm:pt modelId="{2D182C78-7DE5-4EAE-8534-B652685ED6F5}" type="pres">
      <dgm:prSet presAssocID="{475B3405-93F8-4F00-8E43-5CD37C751258}" presName="node" presStyleLbl="node1" presStyleIdx="0" presStyleCnt="3" custScaleX="164728" custScaleY="153698" custRadScaleRad="96794" custRadScaleInc="1058">
        <dgm:presLayoutVars>
          <dgm:bulletEnabled val="1"/>
        </dgm:presLayoutVars>
      </dgm:prSet>
      <dgm:spPr/>
    </dgm:pt>
    <dgm:pt modelId="{90DCF54C-2887-4829-8F55-487C8990AE30}" type="pres">
      <dgm:prSet presAssocID="{475B3405-93F8-4F00-8E43-5CD37C751258}" presName="dummy" presStyleCnt="0"/>
      <dgm:spPr/>
    </dgm:pt>
    <dgm:pt modelId="{46374D57-663B-4C48-8969-186883DEE561}" type="pres">
      <dgm:prSet presAssocID="{04623681-B3AF-475C-9FC6-D3396AAC6449}" presName="sibTrans" presStyleLbl="sibTrans2D1" presStyleIdx="0" presStyleCnt="3" custLinFactNeighborX="1591" custLinFactNeighborY="-701"/>
      <dgm:spPr/>
    </dgm:pt>
    <dgm:pt modelId="{F17ADFAE-6513-41A0-BDAE-129D18F8E64D}" type="pres">
      <dgm:prSet presAssocID="{92C9D891-268F-4947-B688-5B445363246C}" presName="node" presStyleLbl="node1" presStyleIdx="1" presStyleCnt="3" custScaleX="159026" custScaleY="145636" custRadScaleRad="107028" custRadScaleInc="-1697">
        <dgm:presLayoutVars>
          <dgm:bulletEnabled val="1"/>
        </dgm:presLayoutVars>
      </dgm:prSet>
      <dgm:spPr/>
    </dgm:pt>
    <dgm:pt modelId="{97E06555-7C07-418E-8BC1-F032AD7181E7}" type="pres">
      <dgm:prSet presAssocID="{92C9D891-268F-4947-B688-5B445363246C}" presName="dummy" presStyleCnt="0"/>
      <dgm:spPr/>
    </dgm:pt>
    <dgm:pt modelId="{A9CA5ABA-B6F2-4F0C-AED7-73751A2505C4}" type="pres">
      <dgm:prSet presAssocID="{FD0ABBFF-ECA6-41B6-B480-EF47A1482705}" presName="sibTrans" presStyleLbl="sibTrans2D1" presStyleIdx="1" presStyleCnt="3"/>
      <dgm:spPr/>
    </dgm:pt>
    <dgm:pt modelId="{63183C45-AD6A-4A15-A637-8D3A8B167092}" type="pres">
      <dgm:prSet presAssocID="{C5357A0D-2572-4537-84BE-314533EB0A0C}" presName="node" presStyleLbl="node1" presStyleIdx="2" presStyleCnt="3" custScaleX="161478" custScaleY="149439">
        <dgm:presLayoutVars>
          <dgm:bulletEnabled val="1"/>
        </dgm:presLayoutVars>
      </dgm:prSet>
      <dgm:spPr/>
    </dgm:pt>
    <dgm:pt modelId="{CC9E0406-529D-4D95-8C5A-D9C624B12376}" type="pres">
      <dgm:prSet presAssocID="{C5357A0D-2572-4537-84BE-314533EB0A0C}" presName="dummy" presStyleCnt="0"/>
      <dgm:spPr/>
    </dgm:pt>
    <dgm:pt modelId="{5231F6B0-CFBC-4157-86B1-7FA1EC326A0B}" type="pres">
      <dgm:prSet presAssocID="{86156EB4-35BE-4889-8155-B9ECDC8AD5CD}" presName="sibTrans" presStyleLbl="sibTrans2D1" presStyleIdx="2" presStyleCnt="3" custLinFactNeighborX="-1122" custLinFactNeighborY="-23"/>
      <dgm:spPr/>
    </dgm:pt>
  </dgm:ptLst>
  <dgm:cxnLst>
    <dgm:cxn modelId="{E727E90C-9A77-E043-AF12-D2051FEDB556}" type="presOf" srcId="{E357F60E-899E-4613-9AE2-E3824CE81AFF}" destId="{3C878E62-0B97-49DA-ACDB-30621F138E4F}" srcOrd="0" destOrd="0" presId="urn:microsoft.com/office/officeart/2005/8/layout/radial6"/>
    <dgm:cxn modelId="{8A96C118-9C9A-4F51-AADC-85F71E892289}" srcId="{5FAA167C-1C5C-4BA5-A775-70AB7DD18D5F}" destId="{92C9D891-268F-4947-B688-5B445363246C}" srcOrd="1" destOrd="0" parTransId="{78D4FE29-7377-401B-AEE4-9139CC5FD27F}" sibTransId="{FD0ABBFF-ECA6-41B6-B480-EF47A1482705}"/>
    <dgm:cxn modelId="{6FE8FC37-8ABC-4711-990E-11E5E7E59602}" srcId="{E357F60E-899E-4613-9AE2-E3824CE81AFF}" destId="{5FAA167C-1C5C-4BA5-A775-70AB7DD18D5F}" srcOrd="0" destOrd="0" parTransId="{4C1A5A7D-B64B-4591-A9B1-21D899BAC66C}" sibTransId="{806EE61B-C4A0-4FD2-947F-59F6DB8DC628}"/>
    <dgm:cxn modelId="{E4DD0A4B-650F-4E7D-9BB2-99901C5616B7}" srcId="{5FAA167C-1C5C-4BA5-A775-70AB7DD18D5F}" destId="{475B3405-93F8-4F00-8E43-5CD37C751258}" srcOrd="0" destOrd="0" parTransId="{475B0488-0D45-4BF0-9BFA-6BCF0DE08BB2}" sibTransId="{04623681-B3AF-475C-9FC6-D3396AAC6449}"/>
    <dgm:cxn modelId="{E6FA725F-0B30-2643-9837-C4DE1A1DC026}" type="presOf" srcId="{86156EB4-35BE-4889-8155-B9ECDC8AD5CD}" destId="{5231F6B0-CFBC-4157-86B1-7FA1EC326A0B}" srcOrd="0" destOrd="0" presId="urn:microsoft.com/office/officeart/2005/8/layout/radial6"/>
    <dgm:cxn modelId="{F7A2036F-613B-490A-BB38-7C65A74C756B}" srcId="{E357F60E-899E-4613-9AE2-E3824CE81AFF}" destId="{7D435F1B-01AE-4EC9-B97A-18BE9ED4D7B6}" srcOrd="1" destOrd="0" parTransId="{9A728EED-BF78-4FC5-99B1-C241731B5595}" sibTransId="{E614C362-CCA5-46D6-84C8-75C769048704}"/>
    <dgm:cxn modelId="{2473628A-D663-BC49-957B-2F8B077203FE}" type="presOf" srcId="{475B3405-93F8-4F00-8E43-5CD37C751258}" destId="{2D182C78-7DE5-4EAE-8534-B652685ED6F5}" srcOrd="0" destOrd="0" presId="urn:microsoft.com/office/officeart/2005/8/layout/radial6"/>
    <dgm:cxn modelId="{AC56819A-FEF0-4145-A6D8-4F4A41CA8ECB}" srcId="{5FAA167C-1C5C-4BA5-A775-70AB7DD18D5F}" destId="{C5357A0D-2572-4537-84BE-314533EB0A0C}" srcOrd="2" destOrd="0" parTransId="{C0630928-E9A4-4962-A8C7-18EB7A730DB2}" sibTransId="{86156EB4-35BE-4889-8155-B9ECDC8AD5CD}"/>
    <dgm:cxn modelId="{ED3926C3-942E-8745-8538-554D1122C81C}" type="presOf" srcId="{C5357A0D-2572-4537-84BE-314533EB0A0C}" destId="{63183C45-AD6A-4A15-A637-8D3A8B167092}" srcOrd="0" destOrd="0" presId="urn:microsoft.com/office/officeart/2005/8/layout/radial6"/>
    <dgm:cxn modelId="{DABBA1CE-3E30-F647-90D2-07C2D1A7C56B}" type="presOf" srcId="{04623681-B3AF-475C-9FC6-D3396AAC6449}" destId="{46374D57-663B-4C48-8969-186883DEE561}" srcOrd="0" destOrd="0" presId="urn:microsoft.com/office/officeart/2005/8/layout/radial6"/>
    <dgm:cxn modelId="{F80B0CD2-8985-F44C-BEE7-CFF39175AE19}" type="presOf" srcId="{92C9D891-268F-4947-B688-5B445363246C}" destId="{F17ADFAE-6513-41A0-BDAE-129D18F8E64D}" srcOrd="0" destOrd="0" presId="urn:microsoft.com/office/officeart/2005/8/layout/radial6"/>
    <dgm:cxn modelId="{6042FFE4-F9AD-634E-B1F4-A8C6438849E1}" type="presOf" srcId="{5FAA167C-1C5C-4BA5-A775-70AB7DD18D5F}" destId="{81F8A9CF-BB06-4893-8EB7-70BE6546BF29}" srcOrd="0" destOrd="0" presId="urn:microsoft.com/office/officeart/2005/8/layout/radial6"/>
    <dgm:cxn modelId="{3EB8E1E8-B438-804D-9BDD-1C347BCC8611}" type="presOf" srcId="{FD0ABBFF-ECA6-41B6-B480-EF47A1482705}" destId="{A9CA5ABA-B6F2-4F0C-AED7-73751A2505C4}" srcOrd="0" destOrd="0" presId="urn:microsoft.com/office/officeart/2005/8/layout/radial6"/>
    <dgm:cxn modelId="{1CCE1F72-A7AA-8749-9C2E-0F70F8A6A2CB}" type="presParOf" srcId="{3C878E62-0B97-49DA-ACDB-30621F138E4F}" destId="{81F8A9CF-BB06-4893-8EB7-70BE6546BF29}" srcOrd="0" destOrd="0" presId="urn:microsoft.com/office/officeart/2005/8/layout/radial6"/>
    <dgm:cxn modelId="{AF9BF76B-0D14-9648-9C9C-26A9FFD75703}" type="presParOf" srcId="{3C878E62-0B97-49DA-ACDB-30621F138E4F}" destId="{2D182C78-7DE5-4EAE-8534-B652685ED6F5}" srcOrd="1" destOrd="0" presId="urn:microsoft.com/office/officeart/2005/8/layout/radial6"/>
    <dgm:cxn modelId="{7042B56D-EC20-E743-905F-446CEF0E71C6}" type="presParOf" srcId="{3C878E62-0B97-49DA-ACDB-30621F138E4F}" destId="{90DCF54C-2887-4829-8F55-487C8990AE30}" srcOrd="2" destOrd="0" presId="urn:microsoft.com/office/officeart/2005/8/layout/radial6"/>
    <dgm:cxn modelId="{41B3BA65-1FD7-AB4A-8C42-4754F570633B}" type="presParOf" srcId="{3C878E62-0B97-49DA-ACDB-30621F138E4F}" destId="{46374D57-663B-4C48-8969-186883DEE561}" srcOrd="3" destOrd="0" presId="urn:microsoft.com/office/officeart/2005/8/layout/radial6"/>
    <dgm:cxn modelId="{E970A861-4423-CF43-8909-18B85C268F65}" type="presParOf" srcId="{3C878E62-0B97-49DA-ACDB-30621F138E4F}" destId="{F17ADFAE-6513-41A0-BDAE-129D18F8E64D}" srcOrd="4" destOrd="0" presId="urn:microsoft.com/office/officeart/2005/8/layout/radial6"/>
    <dgm:cxn modelId="{509F0EB1-DB37-C84B-8F68-DF612789FE1E}" type="presParOf" srcId="{3C878E62-0B97-49DA-ACDB-30621F138E4F}" destId="{97E06555-7C07-418E-8BC1-F032AD7181E7}" srcOrd="5" destOrd="0" presId="urn:microsoft.com/office/officeart/2005/8/layout/radial6"/>
    <dgm:cxn modelId="{F8A783C0-1B98-C94D-A1AE-683C1C800DD5}" type="presParOf" srcId="{3C878E62-0B97-49DA-ACDB-30621F138E4F}" destId="{A9CA5ABA-B6F2-4F0C-AED7-73751A2505C4}" srcOrd="6" destOrd="0" presId="urn:microsoft.com/office/officeart/2005/8/layout/radial6"/>
    <dgm:cxn modelId="{686081CF-4364-504E-9352-6CCE83BE7BB4}" type="presParOf" srcId="{3C878E62-0B97-49DA-ACDB-30621F138E4F}" destId="{63183C45-AD6A-4A15-A637-8D3A8B167092}" srcOrd="7" destOrd="0" presId="urn:microsoft.com/office/officeart/2005/8/layout/radial6"/>
    <dgm:cxn modelId="{F2DD887C-63F8-884A-8624-AD5AFA353CB0}" type="presParOf" srcId="{3C878E62-0B97-49DA-ACDB-30621F138E4F}" destId="{CC9E0406-529D-4D95-8C5A-D9C624B12376}" srcOrd="8" destOrd="0" presId="urn:microsoft.com/office/officeart/2005/8/layout/radial6"/>
    <dgm:cxn modelId="{E1D8DFE6-8A3D-B647-BD6C-79F4B0A8782B}" type="presParOf" srcId="{3C878E62-0B97-49DA-ACDB-30621F138E4F}" destId="{5231F6B0-CFBC-4157-86B1-7FA1EC326A0B}" srcOrd="9"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F6740D-7126-4587-9268-DCD751678B1E}"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D7853698-7FBD-4C42-B6DD-C1E9BA170D48}">
      <dgm:prSet phldrT="[Text]" custT="1"/>
      <dgm:spPr/>
      <dgm:t>
        <a:bodyPr/>
        <a:lstStyle/>
        <a:p>
          <a:pPr algn="r"/>
          <a:r>
            <a:rPr lang="ar-SA" sz="2000" b="1" dirty="0">
              <a:solidFill>
                <a:srgbClr val="FFFF00"/>
              </a:solidFill>
              <a:latin typeface="Sakkal Majalla" pitchFamily="2" charset="-78"/>
              <a:cs typeface="Sakkal Majalla" pitchFamily="2" charset="-78"/>
            </a:rPr>
            <a:t>التواصل في زمن كورونا:</a:t>
          </a:r>
        </a:p>
        <a:p>
          <a:pPr algn="r" rtl="1"/>
          <a:r>
            <a:rPr lang="ar-SA" sz="1700" dirty="0">
              <a:latin typeface="Sakkal Majalla" pitchFamily="2" charset="-78"/>
              <a:cs typeface="Sakkal Majalla" pitchFamily="2" charset="-78"/>
            </a:rPr>
            <a:t>الصحة النفسية والروحية والمعلومات الخاطئة والشائعات والوصم بالعار والتمييز</a:t>
          </a:r>
          <a:endParaRPr lang="en-US" sz="1700" dirty="0">
            <a:latin typeface="Sakkal Majalla" pitchFamily="2" charset="-78"/>
            <a:cs typeface="Sakkal Majalla" pitchFamily="2" charset="-78"/>
          </a:endParaRPr>
        </a:p>
      </dgm:t>
    </dgm:pt>
    <dgm:pt modelId="{31D0E8AB-8BFA-40BA-9412-C1067D9BB3D9}" type="parTrans" cxnId="{E2DBF410-8E6E-4770-AF06-E4FCB9B97EDC}">
      <dgm:prSet/>
      <dgm:spPr/>
      <dgm:t>
        <a:bodyPr/>
        <a:lstStyle/>
        <a:p>
          <a:endParaRPr lang="en-US"/>
        </a:p>
      </dgm:t>
    </dgm:pt>
    <dgm:pt modelId="{F800DAAA-6E28-405E-A509-A52486B92047}" type="sibTrans" cxnId="{E2DBF410-8E6E-4770-AF06-E4FCB9B97EDC}">
      <dgm:prSet/>
      <dgm:spPr/>
      <dgm:t>
        <a:bodyPr/>
        <a:lstStyle/>
        <a:p>
          <a:endParaRPr lang="en-US"/>
        </a:p>
      </dgm:t>
    </dgm:pt>
    <dgm:pt modelId="{15532C6C-AC31-4312-8F76-35C7AE1408FE}">
      <dgm:prSet phldrT="[Text]" custT="1"/>
      <dgm:spPr/>
      <dgm:t>
        <a:bodyPr/>
        <a:lstStyle/>
        <a:p>
          <a:pPr algn="r" rtl="1"/>
          <a:r>
            <a:rPr lang="ar-SA" sz="2000" b="1" dirty="0">
              <a:solidFill>
                <a:srgbClr val="FFFF00"/>
              </a:solidFill>
              <a:latin typeface="Sakkal Majalla" pitchFamily="2" charset="-78"/>
              <a:cs typeface="Sakkal Majalla" pitchFamily="2" charset="-78"/>
            </a:rPr>
            <a:t>الحفاظ على النظافة والصحة:</a:t>
          </a:r>
        </a:p>
        <a:p>
          <a:pPr algn="r" rtl="1"/>
          <a:r>
            <a:rPr lang="ar-SA" sz="1700" b="0" dirty="0">
              <a:solidFill>
                <a:schemeClr val="tx1"/>
              </a:solidFill>
              <a:latin typeface="Sakkal Majalla" pitchFamily="2" charset="-78"/>
              <a:cs typeface="Sakkal Majalla" pitchFamily="2" charset="-78"/>
            </a:rPr>
            <a:t>تكييف الشعائر والطقوس الدينية والجنازات والنظافة وغسل اليدين</a:t>
          </a:r>
          <a:endParaRPr lang="en-US" sz="1700" b="0" dirty="0">
            <a:solidFill>
              <a:schemeClr val="tx1"/>
            </a:solidFill>
            <a:latin typeface="Sakkal Majalla" pitchFamily="2" charset="-78"/>
            <a:cs typeface="Sakkal Majalla" pitchFamily="2" charset="-78"/>
          </a:endParaRPr>
        </a:p>
      </dgm:t>
    </dgm:pt>
    <dgm:pt modelId="{C7F3987A-AD09-40D9-ACC6-70B3E8D4D240}" type="parTrans" cxnId="{5F1A6FD9-0337-42A7-B3D2-8490C9735F56}">
      <dgm:prSet/>
      <dgm:spPr/>
      <dgm:t>
        <a:bodyPr/>
        <a:lstStyle/>
        <a:p>
          <a:endParaRPr lang="en-US"/>
        </a:p>
      </dgm:t>
    </dgm:pt>
    <dgm:pt modelId="{129724E5-D8C6-48BE-B98B-1C1CF26F4442}" type="sibTrans" cxnId="{5F1A6FD9-0337-42A7-B3D2-8490C9735F56}">
      <dgm:prSet/>
      <dgm:spPr/>
      <dgm:t>
        <a:bodyPr/>
        <a:lstStyle/>
        <a:p>
          <a:endParaRPr lang="en-US"/>
        </a:p>
      </dgm:t>
    </dgm:pt>
    <dgm:pt modelId="{AAD631B6-5610-4D5A-B621-A83F561AF34E}">
      <dgm:prSet phldrT="[Text]" custT="1"/>
      <dgm:spPr/>
      <dgm:t>
        <a:bodyPr/>
        <a:lstStyle/>
        <a:p>
          <a:pPr algn="r" rtl="1"/>
          <a:r>
            <a:rPr lang="ar-SA" sz="2000" b="1" dirty="0">
              <a:solidFill>
                <a:srgbClr val="FFFF00"/>
              </a:solidFill>
              <a:latin typeface="Sakkal Majalla" pitchFamily="2" charset="-78"/>
              <a:cs typeface="Sakkal Majalla" pitchFamily="2" charset="-78"/>
            </a:rPr>
            <a:t>كيفية التعامل مع الفئات المستضعفة:</a:t>
          </a:r>
        </a:p>
        <a:p>
          <a:pPr algn="r" rtl="1"/>
          <a:r>
            <a:rPr lang="ar-SA" sz="1700" b="0" dirty="0">
              <a:solidFill>
                <a:schemeClr val="tx1"/>
              </a:solidFill>
              <a:latin typeface="Sakkal Majalla" pitchFamily="2" charset="-78"/>
              <a:cs typeface="Sakkal Majalla" pitchFamily="2" charset="-78"/>
            </a:rPr>
            <a:t>كبار السن والمشردون والمهاجرون وذوو الاحتياجات الخاصة والنساء الحوامل والأطفال</a:t>
          </a:r>
          <a:endParaRPr lang="en-US" sz="1700" b="0" dirty="0">
            <a:solidFill>
              <a:schemeClr val="tx1"/>
            </a:solidFill>
            <a:latin typeface="Sakkal Majalla" pitchFamily="2" charset="-78"/>
            <a:cs typeface="Sakkal Majalla" pitchFamily="2" charset="-78"/>
          </a:endParaRPr>
        </a:p>
      </dgm:t>
    </dgm:pt>
    <dgm:pt modelId="{CE9AE6AA-51DE-4E49-8361-61974B04AAF4}" type="parTrans" cxnId="{98D3E4C4-6DB3-4E46-85BC-66A4BE597D87}">
      <dgm:prSet/>
      <dgm:spPr/>
      <dgm:t>
        <a:bodyPr/>
        <a:lstStyle/>
        <a:p>
          <a:endParaRPr lang="en-US"/>
        </a:p>
      </dgm:t>
    </dgm:pt>
    <dgm:pt modelId="{1D791C20-8C7C-4AEC-95D9-93CA71327345}" type="sibTrans" cxnId="{98D3E4C4-6DB3-4E46-85BC-66A4BE597D87}">
      <dgm:prSet/>
      <dgm:spPr/>
      <dgm:t>
        <a:bodyPr/>
        <a:lstStyle/>
        <a:p>
          <a:endParaRPr lang="en-US"/>
        </a:p>
      </dgm:t>
    </dgm:pt>
    <dgm:pt modelId="{DA82FA52-B0D7-4776-8330-160D51C605EA}">
      <dgm:prSet custT="1"/>
      <dgm:spPr/>
      <dgm:t>
        <a:bodyPr/>
        <a:lstStyle/>
        <a:p>
          <a:pPr algn="r"/>
          <a:r>
            <a:rPr lang="ar-SA" sz="2000" b="1" dirty="0">
              <a:solidFill>
                <a:srgbClr val="FFFF00"/>
              </a:solidFill>
              <a:latin typeface="Sakkal Majalla" pitchFamily="2" charset="-78"/>
              <a:cs typeface="Sakkal Majalla" pitchFamily="2" charset="-78"/>
            </a:rPr>
            <a:t>منع العنف ضد النساء والأطفال</a:t>
          </a:r>
          <a:endParaRPr lang="en-US" sz="2000" b="1" dirty="0">
            <a:solidFill>
              <a:srgbClr val="FFFF00"/>
            </a:solidFill>
            <a:latin typeface="Sakkal Majalla" pitchFamily="2" charset="-78"/>
            <a:cs typeface="Sakkal Majalla" pitchFamily="2" charset="-78"/>
          </a:endParaRPr>
        </a:p>
      </dgm:t>
    </dgm:pt>
    <dgm:pt modelId="{4DDFC253-308A-494C-B18A-5E8074DEF741}" type="parTrans" cxnId="{4AF92124-5BFD-465D-A45C-141342E48329}">
      <dgm:prSet/>
      <dgm:spPr/>
      <dgm:t>
        <a:bodyPr/>
        <a:lstStyle/>
        <a:p>
          <a:endParaRPr lang="en-US"/>
        </a:p>
      </dgm:t>
    </dgm:pt>
    <dgm:pt modelId="{81162E38-A8C2-4A47-A487-6451EC16C504}" type="sibTrans" cxnId="{4AF92124-5BFD-465D-A45C-141342E48329}">
      <dgm:prSet/>
      <dgm:spPr/>
      <dgm:t>
        <a:bodyPr/>
        <a:lstStyle/>
        <a:p>
          <a:endParaRPr lang="en-US"/>
        </a:p>
      </dgm:t>
    </dgm:pt>
    <dgm:pt modelId="{91243DB6-C37F-4761-96F6-330F5CACCDAB}">
      <dgm:prSet custT="1"/>
      <dgm:spPr/>
      <dgm:t>
        <a:bodyPr/>
        <a:lstStyle/>
        <a:p>
          <a:pPr algn="r"/>
          <a:r>
            <a:rPr lang="ar-SA" sz="2000" b="1" dirty="0">
              <a:solidFill>
                <a:srgbClr val="FFFF00"/>
              </a:solidFill>
              <a:latin typeface="Sakkal Majalla" pitchFamily="2" charset="-78"/>
              <a:cs typeface="Sakkal Majalla" pitchFamily="2" charset="-78"/>
            </a:rPr>
            <a:t>دعم تعافي الخدمات الاجتماعية: </a:t>
          </a:r>
        </a:p>
        <a:p>
          <a:pPr algn="r"/>
          <a:r>
            <a:rPr lang="ar-SA" sz="1700" b="0" dirty="0">
              <a:solidFill>
                <a:schemeClr val="tx1"/>
              </a:solidFill>
              <a:latin typeface="Sakkal Majalla" pitchFamily="2" charset="-78"/>
              <a:cs typeface="Sakkal Majalla" pitchFamily="2" charset="-78"/>
            </a:rPr>
            <a:t>التلقيح والعودة إلى المدرسة</a:t>
          </a:r>
          <a:endParaRPr lang="en-US" sz="1700" b="0" dirty="0">
            <a:solidFill>
              <a:schemeClr val="tx1"/>
            </a:solidFill>
            <a:latin typeface="Sakkal Majalla" pitchFamily="2" charset="-78"/>
            <a:cs typeface="Sakkal Majalla" pitchFamily="2" charset="-78"/>
          </a:endParaRPr>
        </a:p>
      </dgm:t>
    </dgm:pt>
    <dgm:pt modelId="{F504A686-BC11-4043-B4A2-7A9953295A7E}" type="parTrans" cxnId="{6DBE9DF0-E85A-43AF-8A64-7C733E03DDD0}">
      <dgm:prSet/>
      <dgm:spPr/>
      <dgm:t>
        <a:bodyPr/>
        <a:lstStyle/>
        <a:p>
          <a:endParaRPr lang="en-US"/>
        </a:p>
      </dgm:t>
    </dgm:pt>
    <dgm:pt modelId="{D2C137DE-B9D2-4766-BDF3-AECE9F6DA5A7}" type="sibTrans" cxnId="{6DBE9DF0-E85A-43AF-8A64-7C733E03DDD0}">
      <dgm:prSet/>
      <dgm:spPr/>
      <dgm:t>
        <a:bodyPr/>
        <a:lstStyle/>
        <a:p>
          <a:endParaRPr lang="en-US"/>
        </a:p>
      </dgm:t>
    </dgm:pt>
    <dgm:pt modelId="{C53D0681-5602-4EAE-AC78-66027351E6F2}">
      <dgm:prSet custT="1"/>
      <dgm:spPr/>
      <dgm:t>
        <a:bodyPr/>
        <a:lstStyle/>
        <a:p>
          <a:pPr algn="r"/>
          <a:r>
            <a:rPr lang="ar-SA" sz="2000" b="1" dirty="0">
              <a:solidFill>
                <a:srgbClr val="FFFF00"/>
              </a:solidFill>
              <a:latin typeface="Sakkal Majalla" pitchFamily="2" charset="-78"/>
              <a:cs typeface="Sakkal Majalla" pitchFamily="2" charset="-78"/>
            </a:rPr>
            <a:t>مشاركة الأطفال والشباب</a:t>
          </a:r>
          <a:endParaRPr lang="en-US" sz="2000" b="1" dirty="0">
            <a:solidFill>
              <a:srgbClr val="FFFF00"/>
            </a:solidFill>
            <a:latin typeface="Sakkal Majalla" pitchFamily="2" charset="-78"/>
            <a:cs typeface="Sakkal Majalla" pitchFamily="2" charset="-78"/>
          </a:endParaRPr>
        </a:p>
      </dgm:t>
    </dgm:pt>
    <dgm:pt modelId="{22BC6A75-B966-440F-AC26-2EC828348693}" type="parTrans" cxnId="{AEB9B721-EA8D-4313-BEE7-0B9A544A61C8}">
      <dgm:prSet/>
      <dgm:spPr/>
      <dgm:t>
        <a:bodyPr/>
        <a:lstStyle/>
        <a:p>
          <a:endParaRPr lang="en-US"/>
        </a:p>
      </dgm:t>
    </dgm:pt>
    <dgm:pt modelId="{4B5822AA-0811-4794-A2EA-87A58C4133FF}" type="sibTrans" cxnId="{AEB9B721-EA8D-4313-BEE7-0B9A544A61C8}">
      <dgm:prSet/>
      <dgm:spPr/>
      <dgm:t>
        <a:bodyPr/>
        <a:lstStyle/>
        <a:p>
          <a:endParaRPr lang="en-US"/>
        </a:p>
      </dgm:t>
    </dgm:pt>
    <dgm:pt modelId="{E4C64952-A3EB-4FD9-ABE8-3082B57716D2}">
      <dgm:prSet custT="1"/>
      <dgm:spPr/>
      <dgm:t>
        <a:bodyPr/>
        <a:lstStyle/>
        <a:p>
          <a:pPr algn="r"/>
          <a:r>
            <a:rPr lang="ar-SA" sz="2000" b="1" dirty="0">
              <a:solidFill>
                <a:srgbClr val="FFFF00"/>
              </a:solidFill>
              <a:latin typeface="Sakkal Majalla" pitchFamily="2" charset="-78"/>
              <a:cs typeface="Sakkal Majalla" pitchFamily="2" charset="-78"/>
            </a:rPr>
            <a:t>المشاركة الرقمية والإعلامية</a:t>
          </a:r>
          <a:endParaRPr lang="en-US" sz="2000" b="1" dirty="0">
            <a:solidFill>
              <a:srgbClr val="FFFF00"/>
            </a:solidFill>
            <a:latin typeface="Sakkal Majalla" pitchFamily="2" charset="-78"/>
            <a:cs typeface="Sakkal Majalla" pitchFamily="2" charset="-78"/>
          </a:endParaRPr>
        </a:p>
      </dgm:t>
    </dgm:pt>
    <dgm:pt modelId="{7987F6E5-FFB3-4C42-A367-6DBB9B358968}" type="parTrans" cxnId="{6C902B2C-3CE3-4098-A6A8-B5803D16BAA6}">
      <dgm:prSet/>
      <dgm:spPr/>
      <dgm:t>
        <a:bodyPr/>
        <a:lstStyle/>
        <a:p>
          <a:endParaRPr lang="en-US"/>
        </a:p>
      </dgm:t>
    </dgm:pt>
    <dgm:pt modelId="{A5D8FE69-B582-4398-9036-85970A68E974}" type="sibTrans" cxnId="{6C902B2C-3CE3-4098-A6A8-B5803D16BAA6}">
      <dgm:prSet/>
      <dgm:spPr/>
      <dgm:t>
        <a:bodyPr/>
        <a:lstStyle/>
        <a:p>
          <a:endParaRPr lang="en-US"/>
        </a:p>
      </dgm:t>
    </dgm:pt>
    <dgm:pt modelId="{98D309A9-73CF-403C-8212-E0FFDD362C4E}" type="pres">
      <dgm:prSet presAssocID="{BCF6740D-7126-4587-9268-DCD751678B1E}" presName="linearFlow" presStyleCnt="0">
        <dgm:presLayoutVars>
          <dgm:dir/>
          <dgm:resizeHandles val="exact"/>
        </dgm:presLayoutVars>
      </dgm:prSet>
      <dgm:spPr/>
    </dgm:pt>
    <dgm:pt modelId="{54F349F1-5896-439D-8DE4-E78B0C82FE56}" type="pres">
      <dgm:prSet presAssocID="{D7853698-7FBD-4C42-B6DD-C1E9BA170D48}" presName="composite" presStyleCnt="0"/>
      <dgm:spPr/>
    </dgm:pt>
    <dgm:pt modelId="{DC680399-94FF-4B28-BE98-1158922CE2C4}" type="pres">
      <dgm:prSet presAssocID="{D7853698-7FBD-4C42-B6DD-C1E9BA170D48}" presName="imgShp"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Network"/>
        </a:ext>
      </dgm:extLst>
    </dgm:pt>
    <dgm:pt modelId="{3CFDA7CE-3E2A-490D-AA05-879B3A92768D}" type="pres">
      <dgm:prSet presAssocID="{D7853698-7FBD-4C42-B6DD-C1E9BA170D48}" presName="txShp" presStyleLbl="node1" presStyleIdx="0" presStyleCnt="7" custScaleY="129383">
        <dgm:presLayoutVars>
          <dgm:bulletEnabled val="1"/>
        </dgm:presLayoutVars>
      </dgm:prSet>
      <dgm:spPr/>
    </dgm:pt>
    <dgm:pt modelId="{A8B1CB2A-EF2E-41F5-A415-050042A50553}" type="pres">
      <dgm:prSet presAssocID="{F800DAAA-6E28-405E-A509-A52486B92047}" presName="spacing" presStyleCnt="0"/>
      <dgm:spPr/>
    </dgm:pt>
    <dgm:pt modelId="{7B62E4B6-C67F-4EDE-B2CF-2CD5C2B9FD5E}" type="pres">
      <dgm:prSet presAssocID="{15532C6C-AC31-4312-8F76-35C7AE1408FE}" presName="composite" presStyleCnt="0"/>
      <dgm:spPr/>
    </dgm:pt>
    <dgm:pt modelId="{F7005DAA-88A5-4463-8FBB-79204A3D33AB}" type="pres">
      <dgm:prSet presAssocID="{15532C6C-AC31-4312-8F76-35C7AE1408FE}" presName="imgShp" presStyleLbl="fgImgPlac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dical"/>
        </a:ext>
      </dgm:extLst>
    </dgm:pt>
    <dgm:pt modelId="{F6934F89-3765-4A37-AA99-C511E23EB5FD}" type="pres">
      <dgm:prSet presAssocID="{15532C6C-AC31-4312-8F76-35C7AE1408FE}" presName="txShp" presStyleLbl="node1" presStyleIdx="1" presStyleCnt="7" custScaleY="120999">
        <dgm:presLayoutVars>
          <dgm:bulletEnabled val="1"/>
        </dgm:presLayoutVars>
      </dgm:prSet>
      <dgm:spPr/>
    </dgm:pt>
    <dgm:pt modelId="{2CB53A45-0028-44B4-88F5-10C851D94CF0}" type="pres">
      <dgm:prSet presAssocID="{129724E5-D8C6-48BE-B98B-1C1CF26F4442}" presName="spacing" presStyleCnt="0"/>
      <dgm:spPr/>
    </dgm:pt>
    <dgm:pt modelId="{3383DF4D-869C-449A-9F6B-C61CF5B2BE67}" type="pres">
      <dgm:prSet presAssocID="{AAD631B6-5610-4D5A-B621-A83F561AF34E}" presName="composite" presStyleCnt="0"/>
      <dgm:spPr/>
    </dgm:pt>
    <dgm:pt modelId="{85262B7D-98FD-4CE1-9438-35A9FB83598F}" type="pres">
      <dgm:prSet presAssocID="{AAD631B6-5610-4D5A-B621-A83F561AF34E}" presName="imgShp" presStyleLbl="fgImgPlace1" presStyleIdx="2" presStyleCnt="7" custLinFactNeighborX="4825" custLinFactNeighborY="-160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erson in wheelchair"/>
        </a:ext>
      </dgm:extLst>
    </dgm:pt>
    <dgm:pt modelId="{6A2511F8-7BEE-4A11-829F-317FD32C8530}" type="pres">
      <dgm:prSet presAssocID="{AAD631B6-5610-4D5A-B621-A83F561AF34E}" presName="txShp" presStyleLbl="node1" presStyleIdx="2" presStyleCnt="7" custScaleY="128510">
        <dgm:presLayoutVars>
          <dgm:bulletEnabled val="1"/>
        </dgm:presLayoutVars>
      </dgm:prSet>
      <dgm:spPr/>
    </dgm:pt>
    <dgm:pt modelId="{93B24A0B-C5D0-4306-A7C4-183DEDEA9CE6}" type="pres">
      <dgm:prSet presAssocID="{1D791C20-8C7C-4AEC-95D9-93CA71327345}" presName="spacing" presStyleCnt="0"/>
      <dgm:spPr/>
    </dgm:pt>
    <dgm:pt modelId="{5D54DF6F-3DE8-40E5-8E73-D4F8CF425719}" type="pres">
      <dgm:prSet presAssocID="{DA82FA52-B0D7-4776-8330-160D51C605EA}" presName="composite" presStyleCnt="0"/>
      <dgm:spPr/>
    </dgm:pt>
    <dgm:pt modelId="{EAC148C4-D7D4-4406-AC12-BA54972B3D19}" type="pres">
      <dgm:prSet presAssocID="{DA82FA52-B0D7-4776-8330-160D51C605EA}" presName="imgShp" presStyleLbl="fgImgPlac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Eye"/>
        </a:ext>
      </dgm:extLst>
    </dgm:pt>
    <dgm:pt modelId="{E8F169FC-01CA-4A9C-BE89-B92B2856E3C2}" type="pres">
      <dgm:prSet presAssocID="{DA82FA52-B0D7-4776-8330-160D51C605EA}" presName="txShp" presStyleLbl="node1" presStyleIdx="3" presStyleCnt="7" custLinFactNeighborX="252" custLinFactNeighborY="4496">
        <dgm:presLayoutVars>
          <dgm:bulletEnabled val="1"/>
        </dgm:presLayoutVars>
      </dgm:prSet>
      <dgm:spPr/>
    </dgm:pt>
    <dgm:pt modelId="{9A1CB8EE-2CFA-4E7A-9AE4-F9D777130828}" type="pres">
      <dgm:prSet presAssocID="{81162E38-A8C2-4A47-A487-6451EC16C504}" presName="spacing" presStyleCnt="0"/>
      <dgm:spPr/>
    </dgm:pt>
    <dgm:pt modelId="{88923F58-737B-4B2F-96F4-64F41DF1A80A}" type="pres">
      <dgm:prSet presAssocID="{91243DB6-C37F-4761-96F6-330F5CACCDAB}" presName="composite" presStyleCnt="0"/>
      <dgm:spPr/>
    </dgm:pt>
    <dgm:pt modelId="{FF7070CD-CA7D-47E5-981F-0A5188CE032D}" type="pres">
      <dgm:prSet presAssocID="{91243DB6-C37F-4761-96F6-330F5CACCDAB}" presName="imgShp" presStyleLbl="fgImgPlace1" presStyleIdx="4" presStyleCnt="7" custLinFactY="22224" custLinFactNeighborX="59" custLinFactNeighborY="1000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Needle"/>
        </a:ext>
      </dgm:extLst>
    </dgm:pt>
    <dgm:pt modelId="{B1F4D6E8-ED8E-4627-8A72-7FF8A5488F8E}" type="pres">
      <dgm:prSet presAssocID="{91243DB6-C37F-4761-96F6-330F5CACCDAB}" presName="txShp" presStyleLbl="node1" presStyleIdx="4" presStyleCnt="7" custScaleY="122774" custLinFactY="12575" custLinFactNeighborX="2079" custLinFactNeighborY="100000">
        <dgm:presLayoutVars>
          <dgm:bulletEnabled val="1"/>
        </dgm:presLayoutVars>
      </dgm:prSet>
      <dgm:spPr/>
    </dgm:pt>
    <dgm:pt modelId="{3CE7427A-B955-4502-9BA1-97455C6F5518}" type="pres">
      <dgm:prSet presAssocID="{D2C137DE-B9D2-4766-BDF3-AECE9F6DA5A7}" presName="spacing" presStyleCnt="0"/>
      <dgm:spPr/>
    </dgm:pt>
    <dgm:pt modelId="{A38E601A-5C6A-4B58-92B2-9F73965DBD3B}" type="pres">
      <dgm:prSet presAssocID="{C53D0681-5602-4EAE-AC78-66027351E6F2}" presName="composite" presStyleCnt="0"/>
      <dgm:spPr/>
    </dgm:pt>
    <dgm:pt modelId="{A0864DDB-B4C6-45D0-94A6-09F0E6E60916}" type="pres">
      <dgm:prSet presAssocID="{C53D0681-5602-4EAE-AC78-66027351E6F2}" presName="imgShp" presStyleLbl="fgImgPlace1" presStyleIdx="5" presStyleCnt="7" custLinFactY="-47955" custLinFactNeighborX="-3216" custLinFactNeighborY="-100000"/>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Group of women"/>
        </a:ext>
      </dgm:extLst>
    </dgm:pt>
    <dgm:pt modelId="{DF2C8A0D-0EFD-4352-89D9-5F86B37DC7A1}" type="pres">
      <dgm:prSet presAssocID="{C53D0681-5602-4EAE-AC78-66027351E6F2}" presName="txShp" presStyleLbl="node1" presStyleIdx="5" presStyleCnt="7" custLinFactY="-59422" custLinFactNeighborX="1278" custLinFactNeighborY="-100000">
        <dgm:presLayoutVars>
          <dgm:bulletEnabled val="1"/>
        </dgm:presLayoutVars>
      </dgm:prSet>
      <dgm:spPr/>
    </dgm:pt>
    <dgm:pt modelId="{E9731EF2-093B-4CD8-8CE3-1FB9F0D1CA00}" type="pres">
      <dgm:prSet presAssocID="{4B5822AA-0811-4794-A2EA-87A58C4133FF}" presName="spacing" presStyleCnt="0"/>
      <dgm:spPr/>
    </dgm:pt>
    <dgm:pt modelId="{AF64133F-88DB-4508-980D-1CE10D9DE5B4}" type="pres">
      <dgm:prSet presAssocID="{E4C64952-A3EB-4FD9-ABE8-3082B57716D2}" presName="composite" presStyleCnt="0"/>
      <dgm:spPr/>
    </dgm:pt>
    <dgm:pt modelId="{D417459E-C2F9-4E20-BB45-0130BBC0111F}" type="pres">
      <dgm:prSet presAssocID="{E4C64952-A3EB-4FD9-ABE8-3082B57716D2}" presName="imgShp" presStyleLbl="fgImgPlace1" presStyleIdx="6" presStyleCnt="7" custLinFactNeighborX="-10801" custLinFactNeighborY="-2579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Smart Phone"/>
        </a:ext>
      </dgm:extLst>
    </dgm:pt>
    <dgm:pt modelId="{BB1302DF-7F0F-48FB-9279-1FE5A2428509}" type="pres">
      <dgm:prSet presAssocID="{E4C64952-A3EB-4FD9-ABE8-3082B57716D2}" presName="txShp" presStyleLbl="node1" presStyleIdx="6" presStyleCnt="7" custLinFactNeighborX="1759" custLinFactNeighborY="-25798">
        <dgm:presLayoutVars>
          <dgm:bulletEnabled val="1"/>
        </dgm:presLayoutVars>
      </dgm:prSet>
      <dgm:spPr/>
    </dgm:pt>
  </dgm:ptLst>
  <dgm:cxnLst>
    <dgm:cxn modelId="{D3CB6208-26F2-4C1E-B8E5-85638AC40FD0}" type="presOf" srcId="{C53D0681-5602-4EAE-AC78-66027351E6F2}" destId="{DF2C8A0D-0EFD-4352-89D9-5F86B37DC7A1}" srcOrd="0" destOrd="0" presId="urn:microsoft.com/office/officeart/2005/8/layout/vList3"/>
    <dgm:cxn modelId="{E2DBF410-8E6E-4770-AF06-E4FCB9B97EDC}" srcId="{BCF6740D-7126-4587-9268-DCD751678B1E}" destId="{D7853698-7FBD-4C42-B6DD-C1E9BA170D48}" srcOrd="0" destOrd="0" parTransId="{31D0E8AB-8BFA-40BA-9412-C1067D9BB3D9}" sibTransId="{F800DAAA-6E28-405E-A509-A52486B92047}"/>
    <dgm:cxn modelId="{AEB9B721-EA8D-4313-BEE7-0B9A544A61C8}" srcId="{BCF6740D-7126-4587-9268-DCD751678B1E}" destId="{C53D0681-5602-4EAE-AC78-66027351E6F2}" srcOrd="5" destOrd="0" parTransId="{22BC6A75-B966-440F-AC26-2EC828348693}" sibTransId="{4B5822AA-0811-4794-A2EA-87A58C4133FF}"/>
    <dgm:cxn modelId="{4AF92124-5BFD-465D-A45C-141342E48329}" srcId="{BCF6740D-7126-4587-9268-DCD751678B1E}" destId="{DA82FA52-B0D7-4776-8330-160D51C605EA}" srcOrd="3" destOrd="0" parTransId="{4DDFC253-308A-494C-B18A-5E8074DEF741}" sibTransId="{81162E38-A8C2-4A47-A487-6451EC16C504}"/>
    <dgm:cxn modelId="{6C902B2C-3CE3-4098-A6A8-B5803D16BAA6}" srcId="{BCF6740D-7126-4587-9268-DCD751678B1E}" destId="{E4C64952-A3EB-4FD9-ABE8-3082B57716D2}" srcOrd="6" destOrd="0" parTransId="{7987F6E5-FFB3-4C42-A367-6DBB9B358968}" sibTransId="{A5D8FE69-B582-4398-9036-85970A68E974}"/>
    <dgm:cxn modelId="{A73A7A8B-47E8-465D-9B5C-FA73D33A7684}" type="presOf" srcId="{AAD631B6-5610-4D5A-B621-A83F561AF34E}" destId="{6A2511F8-7BEE-4A11-829F-317FD32C8530}" srcOrd="0" destOrd="0" presId="urn:microsoft.com/office/officeart/2005/8/layout/vList3"/>
    <dgm:cxn modelId="{368104A2-2212-446E-9200-73196FB771C5}" type="presOf" srcId="{E4C64952-A3EB-4FD9-ABE8-3082B57716D2}" destId="{BB1302DF-7F0F-48FB-9279-1FE5A2428509}" srcOrd="0" destOrd="0" presId="urn:microsoft.com/office/officeart/2005/8/layout/vList3"/>
    <dgm:cxn modelId="{13B3F0B3-8F5A-4C90-AD94-C0AF8C9EA58C}" type="presOf" srcId="{91243DB6-C37F-4761-96F6-330F5CACCDAB}" destId="{B1F4D6E8-ED8E-4627-8A72-7FF8A5488F8E}" srcOrd="0" destOrd="0" presId="urn:microsoft.com/office/officeart/2005/8/layout/vList3"/>
    <dgm:cxn modelId="{98D3E4C4-6DB3-4E46-85BC-66A4BE597D87}" srcId="{BCF6740D-7126-4587-9268-DCD751678B1E}" destId="{AAD631B6-5610-4D5A-B621-A83F561AF34E}" srcOrd="2" destOrd="0" parTransId="{CE9AE6AA-51DE-4E49-8361-61974B04AAF4}" sibTransId="{1D791C20-8C7C-4AEC-95D9-93CA71327345}"/>
    <dgm:cxn modelId="{2457D4C5-8FCE-47F6-9C0C-06AB31ACCD3C}" type="presOf" srcId="{D7853698-7FBD-4C42-B6DD-C1E9BA170D48}" destId="{3CFDA7CE-3E2A-490D-AA05-879B3A92768D}" srcOrd="0" destOrd="0" presId="urn:microsoft.com/office/officeart/2005/8/layout/vList3"/>
    <dgm:cxn modelId="{5F1A6FD9-0337-42A7-B3D2-8490C9735F56}" srcId="{BCF6740D-7126-4587-9268-DCD751678B1E}" destId="{15532C6C-AC31-4312-8F76-35C7AE1408FE}" srcOrd="1" destOrd="0" parTransId="{C7F3987A-AD09-40D9-ACC6-70B3E8D4D240}" sibTransId="{129724E5-D8C6-48BE-B98B-1C1CF26F4442}"/>
    <dgm:cxn modelId="{31CE42DC-4BED-40FB-9959-EED649459F7C}" type="presOf" srcId="{BCF6740D-7126-4587-9268-DCD751678B1E}" destId="{98D309A9-73CF-403C-8212-E0FFDD362C4E}" srcOrd="0" destOrd="0" presId="urn:microsoft.com/office/officeart/2005/8/layout/vList3"/>
    <dgm:cxn modelId="{6DBE9DF0-E85A-43AF-8A64-7C733E03DDD0}" srcId="{BCF6740D-7126-4587-9268-DCD751678B1E}" destId="{91243DB6-C37F-4761-96F6-330F5CACCDAB}" srcOrd="4" destOrd="0" parTransId="{F504A686-BC11-4043-B4A2-7A9953295A7E}" sibTransId="{D2C137DE-B9D2-4766-BDF3-AECE9F6DA5A7}"/>
    <dgm:cxn modelId="{AD5EFCF5-481E-422B-B235-EB276E568BD9}" type="presOf" srcId="{DA82FA52-B0D7-4776-8330-160D51C605EA}" destId="{E8F169FC-01CA-4A9C-BE89-B92B2856E3C2}" srcOrd="0" destOrd="0" presId="urn:microsoft.com/office/officeart/2005/8/layout/vList3"/>
    <dgm:cxn modelId="{32221AF7-208C-4549-8410-C2ABE61D97B0}" type="presOf" srcId="{15532C6C-AC31-4312-8F76-35C7AE1408FE}" destId="{F6934F89-3765-4A37-AA99-C511E23EB5FD}" srcOrd="0" destOrd="0" presId="urn:microsoft.com/office/officeart/2005/8/layout/vList3"/>
    <dgm:cxn modelId="{03CC5AF1-321A-4035-BAD8-35D49E909E49}" type="presParOf" srcId="{98D309A9-73CF-403C-8212-E0FFDD362C4E}" destId="{54F349F1-5896-439D-8DE4-E78B0C82FE56}" srcOrd="0" destOrd="0" presId="urn:microsoft.com/office/officeart/2005/8/layout/vList3"/>
    <dgm:cxn modelId="{E6A182C9-5ED5-484A-8270-45FD2A526598}" type="presParOf" srcId="{54F349F1-5896-439D-8DE4-E78B0C82FE56}" destId="{DC680399-94FF-4B28-BE98-1158922CE2C4}" srcOrd="0" destOrd="0" presId="urn:microsoft.com/office/officeart/2005/8/layout/vList3"/>
    <dgm:cxn modelId="{4703D4C1-201E-4EB7-9924-DD42F58DC953}" type="presParOf" srcId="{54F349F1-5896-439D-8DE4-E78B0C82FE56}" destId="{3CFDA7CE-3E2A-490D-AA05-879B3A92768D}" srcOrd="1" destOrd="0" presId="urn:microsoft.com/office/officeart/2005/8/layout/vList3"/>
    <dgm:cxn modelId="{BBAC91E0-CBAC-4DA1-8293-F4D1B11C3AAA}" type="presParOf" srcId="{98D309A9-73CF-403C-8212-E0FFDD362C4E}" destId="{A8B1CB2A-EF2E-41F5-A415-050042A50553}" srcOrd="1" destOrd="0" presId="urn:microsoft.com/office/officeart/2005/8/layout/vList3"/>
    <dgm:cxn modelId="{1495BB24-347A-4CE8-98C7-DD29360C6E2E}" type="presParOf" srcId="{98D309A9-73CF-403C-8212-E0FFDD362C4E}" destId="{7B62E4B6-C67F-4EDE-B2CF-2CD5C2B9FD5E}" srcOrd="2" destOrd="0" presId="urn:microsoft.com/office/officeart/2005/8/layout/vList3"/>
    <dgm:cxn modelId="{9A4BA093-D14A-467E-8B2D-7654B7737830}" type="presParOf" srcId="{7B62E4B6-C67F-4EDE-B2CF-2CD5C2B9FD5E}" destId="{F7005DAA-88A5-4463-8FBB-79204A3D33AB}" srcOrd="0" destOrd="0" presId="urn:microsoft.com/office/officeart/2005/8/layout/vList3"/>
    <dgm:cxn modelId="{55A9DF93-963A-47E5-8CFE-B6BABF7C7996}" type="presParOf" srcId="{7B62E4B6-C67F-4EDE-B2CF-2CD5C2B9FD5E}" destId="{F6934F89-3765-4A37-AA99-C511E23EB5FD}" srcOrd="1" destOrd="0" presId="urn:microsoft.com/office/officeart/2005/8/layout/vList3"/>
    <dgm:cxn modelId="{A8EA9DF0-78ED-47D5-8728-B6BF88BC07AD}" type="presParOf" srcId="{98D309A9-73CF-403C-8212-E0FFDD362C4E}" destId="{2CB53A45-0028-44B4-88F5-10C851D94CF0}" srcOrd="3" destOrd="0" presId="urn:microsoft.com/office/officeart/2005/8/layout/vList3"/>
    <dgm:cxn modelId="{25AD7EEB-D334-4196-B87D-D094EC65B1C7}" type="presParOf" srcId="{98D309A9-73CF-403C-8212-E0FFDD362C4E}" destId="{3383DF4D-869C-449A-9F6B-C61CF5B2BE67}" srcOrd="4" destOrd="0" presId="urn:microsoft.com/office/officeart/2005/8/layout/vList3"/>
    <dgm:cxn modelId="{5C9DE4C6-5B85-4FF2-A6A2-CE8AE6CE09C2}" type="presParOf" srcId="{3383DF4D-869C-449A-9F6B-C61CF5B2BE67}" destId="{85262B7D-98FD-4CE1-9438-35A9FB83598F}" srcOrd="0" destOrd="0" presId="urn:microsoft.com/office/officeart/2005/8/layout/vList3"/>
    <dgm:cxn modelId="{07012388-3F4A-4988-9E09-105A615EB795}" type="presParOf" srcId="{3383DF4D-869C-449A-9F6B-C61CF5B2BE67}" destId="{6A2511F8-7BEE-4A11-829F-317FD32C8530}" srcOrd="1" destOrd="0" presId="urn:microsoft.com/office/officeart/2005/8/layout/vList3"/>
    <dgm:cxn modelId="{19A6AEC0-CF0A-4948-BA7F-ADD568EA6840}" type="presParOf" srcId="{98D309A9-73CF-403C-8212-E0FFDD362C4E}" destId="{93B24A0B-C5D0-4306-A7C4-183DEDEA9CE6}" srcOrd="5" destOrd="0" presId="urn:microsoft.com/office/officeart/2005/8/layout/vList3"/>
    <dgm:cxn modelId="{DAE3B7BB-1355-41B4-8DAB-1B069B2798B6}" type="presParOf" srcId="{98D309A9-73CF-403C-8212-E0FFDD362C4E}" destId="{5D54DF6F-3DE8-40E5-8E73-D4F8CF425719}" srcOrd="6" destOrd="0" presId="urn:microsoft.com/office/officeart/2005/8/layout/vList3"/>
    <dgm:cxn modelId="{B11FF987-B71E-4479-8517-D863EF0025C1}" type="presParOf" srcId="{5D54DF6F-3DE8-40E5-8E73-D4F8CF425719}" destId="{EAC148C4-D7D4-4406-AC12-BA54972B3D19}" srcOrd="0" destOrd="0" presId="urn:microsoft.com/office/officeart/2005/8/layout/vList3"/>
    <dgm:cxn modelId="{20A5E6DE-3846-46A7-A91B-8CCC875143C5}" type="presParOf" srcId="{5D54DF6F-3DE8-40E5-8E73-D4F8CF425719}" destId="{E8F169FC-01CA-4A9C-BE89-B92B2856E3C2}" srcOrd="1" destOrd="0" presId="urn:microsoft.com/office/officeart/2005/8/layout/vList3"/>
    <dgm:cxn modelId="{3709F91D-6956-4A90-920D-ABEFCDE313E1}" type="presParOf" srcId="{98D309A9-73CF-403C-8212-E0FFDD362C4E}" destId="{9A1CB8EE-2CFA-4E7A-9AE4-F9D777130828}" srcOrd="7" destOrd="0" presId="urn:microsoft.com/office/officeart/2005/8/layout/vList3"/>
    <dgm:cxn modelId="{3726A8F2-34D2-476E-82A2-80F857317B9E}" type="presParOf" srcId="{98D309A9-73CF-403C-8212-E0FFDD362C4E}" destId="{88923F58-737B-4B2F-96F4-64F41DF1A80A}" srcOrd="8" destOrd="0" presId="urn:microsoft.com/office/officeart/2005/8/layout/vList3"/>
    <dgm:cxn modelId="{04013D3E-1AF5-4D8F-9DDC-FE6D39B64095}" type="presParOf" srcId="{88923F58-737B-4B2F-96F4-64F41DF1A80A}" destId="{FF7070CD-CA7D-47E5-981F-0A5188CE032D}" srcOrd="0" destOrd="0" presId="urn:microsoft.com/office/officeart/2005/8/layout/vList3"/>
    <dgm:cxn modelId="{41198780-5B47-44AD-8D5B-F839291BC2DD}" type="presParOf" srcId="{88923F58-737B-4B2F-96F4-64F41DF1A80A}" destId="{B1F4D6E8-ED8E-4627-8A72-7FF8A5488F8E}" srcOrd="1" destOrd="0" presId="urn:microsoft.com/office/officeart/2005/8/layout/vList3"/>
    <dgm:cxn modelId="{95A9A254-4F8B-4564-9208-55D496AA2120}" type="presParOf" srcId="{98D309A9-73CF-403C-8212-E0FFDD362C4E}" destId="{3CE7427A-B955-4502-9BA1-97455C6F5518}" srcOrd="9" destOrd="0" presId="urn:microsoft.com/office/officeart/2005/8/layout/vList3"/>
    <dgm:cxn modelId="{5E6FA8C4-B7B1-4F0A-9E8F-E6D702F6EC5F}" type="presParOf" srcId="{98D309A9-73CF-403C-8212-E0FFDD362C4E}" destId="{A38E601A-5C6A-4B58-92B2-9F73965DBD3B}" srcOrd="10" destOrd="0" presId="urn:microsoft.com/office/officeart/2005/8/layout/vList3"/>
    <dgm:cxn modelId="{0C3ADD80-D07E-4003-B255-F243A741748B}" type="presParOf" srcId="{A38E601A-5C6A-4B58-92B2-9F73965DBD3B}" destId="{A0864DDB-B4C6-45D0-94A6-09F0E6E60916}" srcOrd="0" destOrd="0" presId="urn:microsoft.com/office/officeart/2005/8/layout/vList3"/>
    <dgm:cxn modelId="{4BF571BB-8AEF-4420-BA40-5FE4A613BCFC}" type="presParOf" srcId="{A38E601A-5C6A-4B58-92B2-9F73965DBD3B}" destId="{DF2C8A0D-0EFD-4352-89D9-5F86B37DC7A1}" srcOrd="1" destOrd="0" presId="urn:microsoft.com/office/officeart/2005/8/layout/vList3"/>
    <dgm:cxn modelId="{14B4423D-B491-44B6-A7A1-3F0E5BEF0FCD}" type="presParOf" srcId="{98D309A9-73CF-403C-8212-E0FFDD362C4E}" destId="{E9731EF2-093B-4CD8-8CE3-1FB9F0D1CA00}" srcOrd="11" destOrd="0" presId="urn:microsoft.com/office/officeart/2005/8/layout/vList3"/>
    <dgm:cxn modelId="{A5AEB558-C9CB-41C1-949A-601B2CCCE3A8}" type="presParOf" srcId="{98D309A9-73CF-403C-8212-E0FFDD362C4E}" destId="{AF64133F-88DB-4508-980D-1CE10D9DE5B4}" srcOrd="12" destOrd="0" presId="urn:microsoft.com/office/officeart/2005/8/layout/vList3"/>
    <dgm:cxn modelId="{80149463-FF7C-4F21-A596-D62827BE1B10}" type="presParOf" srcId="{AF64133F-88DB-4508-980D-1CE10D9DE5B4}" destId="{D417459E-C2F9-4E20-BB45-0130BBC0111F}" srcOrd="0" destOrd="0" presId="urn:microsoft.com/office/officeart/2005/8/layout/vList3"/>
    <dgm:cxn modelId="{46CA1BB9-D87D-49B2-A7B4-0150A94B5452}" type="presParOf" srcId="{AF64133F-88DB-4508-980D-1CE10D9DE5B4}" destId="{BB1302DF-7F0F-48FB-9279-1FE5A2428509}"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861F89-501F-2446-B627-D48450F704E0}" type="doc">
      <dgm:prSet loTypeId="urn:microsoft.com/office/officeart/2008/layout/VerticalCurvedList" loCatId="" qsTypeId="urn:microsoft.com/office/officeart/2005/8/quickstyle/simple4" qsCatId="simple" csTypeId="urn:microsoft.com/office/officeart/2005/8/colors/colorful1" csCatId="colorful" phldr="1"/>
      <dgm:spPr/>
      <dgm:t>
        <a:bodyPr/>
        <a:lstStyle/>
        <a:p>
          <a:endParaRPr lang="en-US"/>
        </a:p>
      </dgm:t>
    </dgm:pt>
    <dgm:pt modelId="{F807D07B-FDDB-8C43-AFB7-6E20B7E14988}">
      <dgm:prSet phldrT="[Text]" custT="1"/>
      <dgm:spPr>
        <a:xfrm>
          <a:off x="511019" y="85198"/>
          <a:ext cx="8789704" cy="1251121"/>
        </a:xfrm>
        <a:prstGeom prst="rect">
          <a:avLst/>
        </a:prstGeom>
        <a:gradFill rotWithShape="0">
          <a:gsLst>
            <a:gs pos="0">
              <a:srgbClr val="D55E17">
                <a:hueOff val="0"/>
                <a:satOff val="0"/>
                <a:lumOff val="0"/>
                <a:alphaOff val="0"/>
                <a:shade val="85000"/>
                <a:satMod val="130000"/>
              </a:srgbClr>
            </a:gs>
            <a:gs pos="34000">
              <a:srgbClr val="D55E17">
                <a:hueOff val="0"/>
                <a:satOff val="0"/>
                <a:lumOff val="0"/>
                <a:alphaOff val="0"/>
                <a:shade val="87000"/>
                <a:satMod val="125000"/>
              </a:srgbClr>
            </a:gs>
            <a:gs pos="70000">
              <a:srgbClr val="D55E17">
                <a:hueOff val="0"/>
                <a:satOff val="0"/>
                <a:lumOff val="0"/>
                <a:alphaOff val="0"/>
                <a:tint val="100000"/>
                <a:shade val="90000"/>
                <a:satMod val="130000"/>
              </a:srgbClr>
            </a:gs>
            <a:gs pos="100000">
              <a:srgbClr val="D55E17">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pPr algn="r" rtl="1"/>
          <a:r>
            <a:rPr lang="ar-SA" sz="2400" b="1" dirty="0">
              <a:solidFill>
                <a:srgbClr val="FFFFFF"/>
              </a:solidFill>
              <a:latin typeface="Sakkal Majalla" pitchFamily="2" charset="-78"/>
              <a:ea typeface="+mn-ea"/>
              <a:cs typeface="Sakkal Majalla" pitchFamily="2" charset="-78"/>
            </a:rPr>
            <a:t>التنسيق والقدرات والشراكات:</a:t>
          </a:r>
        </a:p>
        <a:p>
          <a:pPr algn="just" rtl="1"/>
          <a:r>
            <a:rPr lang="ar-SA" sz="1600" b="0" dirty="0">
              <a:solidFill>
                <a:srgbClr val="FFFFFF"/>
              </a:solidFill>
              <a:latin typeface="Sakkal Majalla" pitchFamily="2" charset="-78"/>
              <a:ea typeface="+mn-ea"/>
              <a:cs typeface="Sakkal Majalla" pitchFamily="2" charset="-78"/>
            </a:rPr>
            <a:t>مدى التنسيق بين منظمة أديان من أجل السلام واليونيسف:</a:t>
          </a:r>
          <a:r>
            <a:rPr lang="en-GB" sz="1600" b="0" dirty="0">
              <a:solidFill>
                <a:srgbClr val="FFFFFF"/>
              </a:solidFill>
              <a:latin typeface="Sakkal Majalla" pitchFamily="2" charset="-78"/>
              <a:ea typeface="+mn-ea"/>
              <a:cs typeface="Sakkal Majalla" pitchFamily="2" charset="-78"/>
            </a:rPr>
            <a:t> </a:t>
          </a:r>
          <a:r>
            <a:rPr lang="ar-SA" sz="1600" b="0" dirty="0">
              <a:solidFill>
                <a:srgbClr val="FFFFFF"/>
              </a:solidFill>
              <a:latin typeface="Sakkal Majalla" pitchFamily="2" charset="-78"/>
              <a:ea typeface="+mn-ea"/>
              <a:cs typeface="Sakkal Majalla" pitchFamily="2" charset="-78"/>
            </a:rPr>
            <a:t>التنسيق بين مختلف الأديان وإدماج الأديان والمجموعات التقليدية غير المعروفة، وإشراك المجموعات النسائية والشبابية من أجل الأديان والوصول إلى الفئات الأكثر ضعفاً والربط بين الحكومات وهيكليات التواصل عند المخاطر والمشاركة المجتمعية وإمكانات المشاركة الرقمية وجمع البيانات وتقييم الاحتياجات من أجل التواصل والعمل</a:t>
          </a:r>
          <a:endParaRPr lang="en-US" sz="1600" b="0" dirty="0">
            <a:solidFill>
              <a:srgbClr val="FFFFFF"/>
            </a:solidFill>
            <a:latin typeface="Sakkal Majalla" pitchFamily="2" charset="-78"/>
            <a:ea typeface="+mn-ea"/>
            <a:cs typeface="Sakkal Majalla" pitchFamily="2" charset="-78"/>
          </a:endParaRPr>
        </a:p>
      </dgm:t>
    </dgm:pt>
    <dgm:pt modelId="{B1AA2F62-C45E-8546-AF07-1FC8B4CE607E}" type="parTrans" cxnId="{AEDC58F2-DE6D-5440-B481-B00AB74D9804}">
      <dgm:prSet/>
      <dgm:spPr/>
      <dgm:t>
        <a:bodyPr/>
        <a:lstStyle/>
        <a:p>
          <a:endParaRPr lang="en-US"/>
        </a:p>
      </dgm:t>
    </dgm:pt>
    <dgm:pt modelId="{F3F36F31-0E9C-594A-A1F4-6AA7360FA45C}" type="sibTrans" cxnId="{AEDC58F2-DE6D-5440-B481-B00AB74D9804}">
      <dgm:prSet/>
      <dgm:spPr>
        <a:xfrm>
          <a:off x="-6142915" y="-908167"/>
          <a:ext cx="7312417" cy="7312417"/>
        </a:xfrm>
        <a:prstGeom prst="blockArc">
          <a:avLst>
            <a:gd name="adj1" fmla="val 18900000"/>
            <a:gd name="adj2" fmla="val 2700000"/>
            <a:gd name="adj3" fmla="val 295"/>
          </a:avLst>
        </a:prstGeom>
        <a:noFill/>
        <a:ln w="12700" cap="flat" cmpd="sng" algn="ctr">
          <a:solidFill>
            <a:srgbClr val="D55E17">
              <a:hueOff val="0"/>
              <a:satOff val="0"/>
              <a:lumOff val="0"/>
              <a:alphaOff val="0"/>
            </a:srgbClr>
          </a:solidFill>
          <a:prstDash val="solid"/>
        </a:ln>
        <a:effectLst/>
      </dgm:spPr>
      <dgm:t>
        <a:bodyPr/>
        <a:lstStyle/>
        <a:p>
          <a:endParaRPr lang="en-US"/>
        </a:p>
      </dgm:t>
    </dgm:pt>
    <dgm:pt modelId="{361D4AE0-0C9D-194B-A19D-83D0AB99422E}">
      <dgm:prSet phldrT="[Text]" custT="1"/>
      <dgm:spPr>
        <a:xfrm>
          <a:off x="898656" y="1460311"/>
          <a:ext cx="8302929" cy="868268"/>
        </a:xfrm>
        <a:prstGeom prst="rect">
          <a:avLst/>
        </a:prstGeom>
        <a:gradFill rotWithShape="0">
          <a:gsLst>
            <a:gs pos="0">
              <a:srgbClr val="C1A022">
                <a:hueOff val="0"/>
                <a:satOff val="0"/>
                <a:lumOff val="0"/>
                <a:alphaOff val="0"/>
                <a:shade val="85000"/>
                <a:satMod val="130000"/>
              </a:srgbClr>
            </a:gs>
            <a:gs pos="34000">
              <a:srgbClr val="C1A022">
                <a:hueOff val="0"/>
                <a:satOff val="0"/>
                <a:lumOff val="0"/>
                <a:alphaOff val="0"/>
                <a:shade val="87000"/>
                <a:satMod val="125000"/>
              </a:srgbClr>
            </a:gs>
            <a:gs pos="70000">
              <a:srgbClr val="C1A022">
                <a:hueOff val="0"/>
                <a:satOff val="0"/>
                <a:lumOff val="0"/>
                <a:alphaOff val="0"/>
                <a:tint val="100000"/>
                <a:shade val="90000"/>
                <a:satMod val="130000"/>
              </a:srgbClr>
            </a:gs>
            <a:gs pos="100000">
              <a:srgbClr val="C1A022">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pPr algn="just" rtl="1">
            <a:buNone/>
          </a:pPr>
          <a:r>
            <a:rPr lang="ar-SA" sz="2800" b="1" dirty="0">
              <a:solidFill>
                <a:srgbClr val="FFFFFF"/>
              </a:solidFill>
              <a:latin typeface="Sakkal Majalla" pitchFamily="2" charset="-78"/>
              <a:ea typeface="+mn-ea"/>
              <a:cs typeface="Sakkal Majalla" pitchFamily="2" charset="-78"/>
            </a:rPr>
            <a:t>تواصل شامل ودامج – </a:t>
          </a:r>
          <a:r>
            <a:rPr lang="ar-SA" sz="1600" b="0" dirty="0">
              <a:solidFill>
                <a:srgbClr val="FFFFFF"/>
              </a:solidFill>
              <a:latin typeface="Sakkal Majalla" pitchFamily="2" charset="-78"/>
              <a:ea typeface="+mn-ea"/>
              <a:cs typeface="Sakkal Majalla" pitchFamily="2" charset="-78"/>
            </a:rPr>
            <a:t>عبر وسائل الإعلام: الهاتف والإذاعة والتلفاز ووسائل التواصل الاجتماعي والقنوات الدينية التقليدية:</a:t>
          </a:r>
          <a:endParaRPr lang="en-US" sz="1600" b="0" dirty="0">
            <a:solidFill>
              <a:srgbClr val="FFFFFF"/>
            </a:solidFill>
            <a:latin typeface="Sakkal Majalla" pitchFamily="2" charset="-78"/>
            <a:ea typeface="+mn-ea"/>
            <a:cs typeface="Sakkal Majalla" pitchFamily="2" charset="-78"/>
          </a:endParaRPr>
        </a:p>
      </dgm:t>
    </dgm:pt>
    <dgm:pt modelId="{AB851CA7-C94A-CF45-81EC-5A7CCD7B98B5}" type="parTrans" cxnId="{FA09DEDF-BE5C-3745-B16A-E110831ECFE1}">
      <dgm:prSet/>
      <dgm:spPr/>
      <dgm:t>
        <a:bodyPr/>
        <a:lstStyle/>
        <a:p>
          <a:endParaRPr lang="en-US"/>
        </a:p>
      </dgm:t>
    </dgm:pt>
    <dgm:pt modelId="{FC7604B2-ACE7-9B49-A27C-453371FFD78C}" type="sibTrans" cxnId="{FA09DEDF-BE5C-3745-B16A-E110831ECFE1}">
      <dgm:prSet/>
      <dgm:spPr/>
      <dgm:t>
        <a:bodyPr/>
        <a:lstStyle/>
        <a:p>
          <a:endParaRPr lang="en-US"/>
        </a:p>
      </dgm:t>
    </dgm:pt>
    <dgm:pt modelId="{56F0C5F4-9BD9-B943-B1F0-DAC206022573}">
      <dgm:prSet phldrT="[Text]" custT="1"/>
      <dgm:spPr>
        <a:xfrm>
          <a:off x="1557826" y="2467356"/>
          <a:ext cx="7616941" cy="891487"/>
        </a:xfrm>
        <a:prstGeom prst="rect">
          <a:avLst/>
        </a:prstGeom>
        <a:gradFill rotWithShape="0">
          <a:gsLst>
            <a:gs pos="0">
              <a:srgbClr val="59B721">
                <a:hueOff val="0"/>
                <a:satOff val="0"/>
                <a:lumOff val="0"/>
                <a:alphaOff val="0"/>
                <a:shade val="85000"/>
                <a:satMod val="130000"/>
              </a:srgbClr>
            </a:gs>
            <a:gs pos="34000">
              <a:srgbClr val="59B721">
                <a:hueOff val="0"/>
                <a:satOff val="0"/>
                <a:lumOff val="0"/>
                <a:alphaOff val="0"/>
                <a:shade val="87000"/>
                <a:satMod val="125000"/>
              </a:srgbClr>
            </a:gs>
            <a:gs pos="70000">
              <a:srgbClr val="59B721">
                <a:hueOff val="0"/>
                <a:satOff val="0"/>
                <a:lumOff val="0"/>
                <a:alphaOff val="0"/>
                <a:tint val="100000"/>
                <a:shade val="90000"/>
                <a:satMod val="130000"/>
              </a:srgbClr>
            </a:gs>
            <a:gs pos="100000">
              <a:srgbClr val="59B721">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pPr algn="just" rtl="1">
            <a:lnSpc>
              <a:spcPts val="1700"/>
            </a:lnSpc>
            <a:buNone/>
          </a:pPr>
          <a:r>
            <a:rPr lang="ar-SA" sz="2400" b="1" dirty="0">
              <a:solidFill>
                <a:srgbClr val="FFFFFF"/>
              </a:solidFill>
              <a:latin typeface="Sakkal Majalla" pitchFamily="2" charset="-78"/>
              <a:ea typeface="+mn-ea"/>
              <a:cs typeface="Sakkal Majalla" pitchFamily="2" charset="-78"/>
            </a:rPr>
            <a:t>تحليل المحتوى – </a:t>
          </a:r>
          <a:r>
            <a:rPr lang="ar-SA" sz="1600" b="0" dirty="0">
              <a:solidFill>
                <a:srgbClr val="FFFFFF"/>
              </a:solidFill>
              <a:latin typeface="Sakkal Majalla" pitchFamily="2" charset="-78"/>
              <a:ea typeface="+mn-ea"/>
              <a:cs typeface="Sakkal Majalla" pitchFamily="2" charset="-78"/>
            </a:rPr>
            <a:t>المحتوى المتعلق بالوقاية والسلوك الآمن والوصم بالعار وأشكال التمييز ودعم الفئات المستضعفة، لا سيما الأطفال والنساء والمهاجرين، والانسجام بين مختلف الطوائف والتعاليم الدينية</a:t>
          </a:r>
          <a:endParaRPr lang="en-US" sz="1100" b="0" dirty="0">
            <a:solidFill>
              <a:srgbClr val="FFFFFF"/>
            </a:solidFill>
            <a:latin typeface="Sakkal Majalla" pitchFamily="2" charset="-78"/>
            <a:ea typeface="+mn-ea"/>
            <a:cs typeface="Sakkal Majalla" pitchFamily="2" charset="-78"/>
          </a:endParaRPr>
        </a:p>
      </dgm:t>
    </dgm:pt>
    <dgm:pt modelId="{AD2D8CA7-FBE4-0A4C-A786-AC611B541555}" type="parTrans" cxnId="{53F204D7-8978-9442-85DE-B74BD26F00CC}">
      <dgm:prSet/>
      <dgm:spPr/>
      <dgm:t>
        <a:bodyPr/>
        <a:lstStyle/>
        <a:p>
          <a:endParaRPr lang="en-US"/>
        </a:p>
      </dgm:t>
    </dgm:pt>
    <dgm:pt modelId="{FD4928A1-ED93-D84D-ACED-C2444DBFEB48}" type="sibTrans" cxnId="{53F204D7-8978-9442-85DE-B74BD26F00CC}">
      <dgm:prSet/>
      <dgm:spPr/>
      <dgm:t>
        <a:bodyPr/>
        <a:lstStyle/>
        <a:p>
          <a:endParaRPr lang="en-US"/>
        </a:p>
      </dgm:t>
    </dgm:pt>
    <dgm:pt modelId="{97959D8F-6A5E-1447-8429-91EA0E43C4DE}">
      <dgm:prSet phldrT="[Text]" custT="1"/>
      <dgm:spPr>
        <a:xfrm>
          <a:off x="511019" y="4480111"/>
          <a:ext cx="8789704" cy="823508"/>
        </a:xfrm>
        <a:prstGeom prst="rect">
          <a:avLst/>
        </a:prstGeom>
        <a:gradFill rotWithShape="0">
          <a:gsLst>
            <a:gs pos="0">
              <a:srgbClr val="15BE1C">
                <a:hueOff val="0"/>
                <a:satOff val="0"/>
                <a:lumOff val="0"/>
                <a:alphaOff val="0"/>
                <a:shade val="85000"/>
                <a:satMod val="130000"/>
              </a:srgbClr>
            </a:gs>
            <a:gs pos="34000">
              <a:srgbClr val="15BE1C">
                <a:hueOff val="0"/>
                <a:satOff val="0"/>
                <a:lumOff val="0"/>
                <a:alphaOff val="0"/>
                <a:shade val="87000"/>
                <a:satMod val="125000"/>
              </a:srgbClr>
            </a:gs>
            <a:gs pos="70000">
              <a:srgbClr val="15BE1C">
                <a:hueOff val="0"/>
                <a:satOff val="0"/>
                <a:lumOff val="0"/>
                <a:alphaOff val="0"/>
                <a:tint val="100000"/>
                <a:shade val="90000"/>
                <a:satMod val="130000"/>
              </a:srgbClr>
            </a:gs>
            <a:gs pos="100000">
              <a:srgbClr val="15BE1C">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pPr algn="just" rtl="1">
            <a:buNone/>
          </a:pPr>
          <a:r>
            <a:rPr lang="ar-SA" sz="2800" b="1" dirty="0">
              <a:solidFill>
                <a:srgbClr val="FFFFFF"/>
              </a:solidFill>
              <a:latin typeface="Sakkal Majalla" pitchFamily="2" charset="-78"/>
              <a:ea typeface="+mn-ea"/>
              <a:cs typeface="Sakkal Majalla" pitchFamily="2" charset="-78"/>
            </a:rPr>
            <a:t>أثر المشاركات: </a:t>
          </a:r>
          <a:r>
            <a:rPr lang="ar-SA" sz="1600" b="0" dirty="0">
              <a:solidFill>
                <a:srgbClr val="FFFFFF"/>
              </a:solidFill>
              <a:latin typeface="Sakkal Majalla" pitchFamily="2" charset="-78"/>
              <a:ea typeface="+mn-ea"/>
              <a:cs typeface="Sakkal Majalla" pitchFamily="2" charset="-78"/>
            </a:rPr>
            <a:t>التراجع والمعرفة  وتغيير في المواقف والتصورات وتبني السلوكيات الجيدة وتكييف الممارسات</a:t>
          </a:r>
          <a:endParaRPr lang="en-US" sz="1100" b="0" dirty="0">
            <a:solidFill>
              <a:srgbClr val="FFFFFF"/>
            </a:solidFill>
            <a:latin typeface="Sakkal Majalla" pitchFamily="2" charset="-78"/>
            <a:ea typeface="+mn-ea"/>
            <a:cs typeface="Sakkal Majalla" pitchFamily="2" charset="-78"/>
          </a:endParaRPr>
        </a:p>
      </dgm:t>
    </dgm:pt>
    <dgm:pt modelId="{8BBD2BF6-7A23-EE40-BD22-194754D262AB}" type="parTrans" cxnId="{AD490022-9114-3B46-9E3E-E48CF09C1CDE}">
      <dgm:prSet/>
      <dgm:spPr/>
      <dgm:t>
        <a:bodyPr/>
        <a:lstStyle/>
        <a:p>
          <a:endParaRPr lang="en-US"/>
        </a:p>
      </dgm:t>
    </dgm:pt>
    <dgm:pt modelId="{864E48BC-635E-9A4F-B872-BA0B109E01F3}" type="sibTrans" cxnId="{AD490022-9114-3B46-9E3E-E48CF09C1CDE}">
      <dgm:prSet/>
      <dgm:spPr/>
      <dgm:t>
        <a:bodyPr/>
        <a:lstStyle/>
        <a:p>
          <a:endParaRPr lang="en-US"/>
        </a:p>
      </dgm:t>
    </dgm:pt>
    <dgm:pt modelId="{5F2067D2-5384-7C4F-B1BE-026FAA1E1006}">
      <dgm:prSet custT="1"/>
      <dgm:spPr>
        <a:xfrm>
          <a:off x="1108464" y="3505764"/>
          <a:ext cx="8153529" cy="829561"/>
        </a:xfrm>
        <a:prstGeom prst="rect">
          <a:avLst/>
        </a:prstGeom>
        <a:gradFill rotWithShape="0">
          <a:gsLst>
            <a:gs pos="0">
              <a:srgbClr val="8FB013">
                <a:hueOff val="0"/>
                <a:satOff val="0"/>
                <a:lumOff val="0"/>
                <a:alphaOff val="0"/>
                <a:shade val="85000"/>
                <a:satMod val="130000"/>
              </a:srgbClr>
            </a:gs>
            <a:gs pos="34000">
              <a:srgbClr val="8FB013">
                <a:hueOff val="0"/>
                <a:satOff val="0"/>
                <a:lumOff val="0"/>
                <a:alphaOff val="0"/>
                <a:shade val="87000"/>
                <a:satMod val="125000"/>
              </a:srgbClr>
            </a:gs>
            <a:gs pos="70000">
              <a:srgbClr val="8FB013">
                <a:hueOff val="0"/>
                <a:satOff val="0"/>
                <a:lumOff val="0"/>
                <a:alphaOff val="0"/>
                <a:tint val="100000"/>
                <a:shade val="90000"/>
                <a:satMod val="130000"/>
              </a:srgbClr>
            </a:gs>
            <a:gs pos="100000">
              <a:srgbClr val="8FB013">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gm:spPr>
      <dgm:t>
        <a:bodyPr/>
        <a:lstStyle/>
        <a:p>
          <a:pPr algn="just" rtl="1">
            <a:buNone/>
          </a:pPr>
          <a:r>
            <a:rPr lang="ar-SA" sz="2800" b="1" dirty="0">
              <a:solidFill>
                <a:srgbClr val="FFFFFF"/>
              </a:solidFill>
              <a:latin typeface="Sakkal Majalla" pitchFamily="2" charset="-78"/>
              <a:ea typeface="+mn-ea"/>
              <a:cs typeface="Sakkal Majalla" pitchFamily="2" charset="-78"/>
            </a:rPr>
            <a:t>فرص لتقديم التغذية الراجعة والتعبير عن الآراء والمشاركة في عملية الاستجابة</a:t>
          </a:r>
          <a:endParaRPr lang="en-US" sz="2800" b="1" dirty="0">
            <a:solidFill>
              <a:srgbClr val="FFFFFF"/>
            </a:solidFill>
            <a:latin typeface="Sakkal Majalla" pitchFamily="2" charset="-78"/>
            <a:ea typeface="+mn-ea"/>
            <a:cs typeface="Sakkal Majalla" pitchFamily="2" charset="-78"/>
          </a:endParaRPr>
        </a:p>
      </dgm:t>
    </dgm:pt>
    <dgm:pt modelId="{63E0E376-A224-E847-9ECB-BEDBEE1CB488}" type="parTrans" cxnId="{15C24F7B-E396-7F4B-BE2C-D12A70619FFB}">
      <dgm:prSet/>
      <dgm:spPr/>
      <dgm:t>
        <a:bodyPr/>
        <a:lstStyle/>
        <a:p>
          <a:endParaRPr lang="en-US"/>
        </a:p>
      </dgm:t>
    </dgm:pt>
    <dgm:pt modelId="{0BB0F6B1-566B-0C42-B753-34DC68571ECE}" type="sibTrans" cxnId="{15C24F7B-E396-7F4B-BE2C-D12A70619FFB}">
      <dgm:prSet/>
      <dgm:spPr/>
      <dgm:t>
        <a:bodyPr/>
        <a:lstStyle/>
        <a:p>
          <a:endParaRPr lang="en-US"/>
        </a:p>
      </dgm:t>
    </dgm:pt>
    <dgm:pt modelId="{1EF258F0-6BC9-B748-ACEE-F1DD99B50667}" type="pres">
      <dgm:prSet presAssocID="{B5861F89-501F-2446-B627-D48450F704E0}" presName="Name0" presStyleCnt="0">
        <dgm:presLayoutVars>
          <dgm:chMax val="7"/>
          <dgm:chPref val="7"/>
          <dgm:dir/>
        </dgm:presLayoutVars>
      </dgm:prSet>
      <dgm:spPr/>
    </dgm:pt>
    <dgm:pt modelId="{29A77D00-1470-194B-B539-3A84180F9103}" type="pres">
      <dgm:prSet presAssocID="{B5861F89-501F-2446-B627-D48450F704E0}" presName="Name1" presStyleCnt="0"/>
      <dgm:spPr/>
    </dgm:pt>
    <dgm:pt modelId="{64A2137F-519E-C843-A882-47696EA5F37B}" type="pres">
      <dgm:prSet presAssocID="{B5861F89-501F-2446-B627-D48450F704E0}" presName="cycle" presStyleCnt="0"/>
      <dgm:spPr/>
    </dgm:pt>
    <dgm:pt modelId="{D3734FA3-7942-0D4C-9452-51D54927904D}" type="pres">
      <dgm:prSet presAssocID="{B5861F89-501F-2446-B627-D48450F704E0}" presName="srcNode" presStyleLbl="node1" presStyleIdx="0" presStyleCnt="5"/>
      <dgm:spPr/>
    </dgm:pt>
    <dgm:pt modelId="{5DF37099-E37B-5F43-9F5F-1A63DCD1E7AA}" type="pres">
      <dgm:prSet presAssocID="{B5861F89-501F-2446-B627-D48450F704E0}" presName="conn" presStyleLbl="parChTrans1D2" presStyleIdx="0" presStyleCnt="1"/>
      <dgm:spPr/>
    </dgm:pt>
    <dgm:pt modelId="{3BF6C92F-3A13-CC45-9126-1305EAB865E5}" type="pres">
      <dgm:prSet presAssocID="{B5861F89-501F-2446-B627-D48450F704E0}" presName="extraNode" presStyleLbl="node1" presStyleIdx="0" presStyleCnt="5"/>
      <dgm:spPr/>
    </dgm:pt>
    <dgm:pt modelId="{BBDF2DEF-7B51-C445-A408-DD636D1763B9}" type="pres">
      <dgm:prSet presAssocID="{B5861F89-501F-2446-B627-D48450F704E0}" presName="dstNode" presStyleLbl="node1" presStyleIdx="0" presStyleCnt="5"/>
      <dgm:spPr/>
    </dgm:pt>
    <dgm:pt modelId="{D16C398F-B86D-3D4D-A3B1-A04EE81079C3}" type="pres">
      <dgm:prSet presAssocID="{F807D07B-FDDB-8C43-AFB7-6E20B7E14988}" presName="text_1" presStyleLbl="node1" presStyleIdx="0" presStyleCnt="5" custScaleY="184175">
        <dgm:presLayoutVars>
          <dgm:bulletEnabled val="1"/>
        </dgm:presLayoutVars>
      </dgm:prSet>
      <dgm:spPr/>
    </dgm:pt>
    <dgm:pt modelId="{CC896BFD-4B30-BA4B-86A3-74D48DFAFCAA}" type="pres">
      <dgm:prSet presAssocID="{F807D07B-FDDB-8C43-AFB7-6E20B7E14988}" presName="accent_1" presStyleCnt="0"/>
      <dgm:spPr/>
    </dgm:pt>
    <dgm:pt modelId="{E7F1389F-50E7-FB4D-862C-453B407E6E28}" type="pres">
      <dgm:prSet presAssocID="{F807D07B-FDDB-8C43-AFB7-6E20B7E14988}" presName="accentRepeatNode" presStyleLbl="solidFgAcc1" presStyleIdx="0" presStyleCnt="5"/>
      <dgm:spPr>
        <a:xfrm>
          <a:off x="86449" y="286189"/>
          <a:ext cx="849138" cy="849138"/>
        </a:xfrm>
        <a:prstGeom prst="ellipse">
          <a:avLst/>
        </a:prstGeom>
        <a:solidFill>
          <a:srgbClr val="FFFFFF">
            <a:hueOff val="0"/>
            <a:satOff val="0"/>
            <a:lumOff val="0"/>
            <a:alphaOff val="0"/>
          </a:srgbClr>
        </a:solidFill>
        <a:ln w="12700" cap="flat" cmpd="sng" algn="ctr">
          <a:solidFill>
            <a:srgbClr val="D55E17">
              <a:hueOff val="0"/>
              <a:satOff val="0"/>
              <a:lumOff val="0"/>
              <a:alphaOff val="0"/>
            </a:srgbClr>
          </a:solidFill>
          <a:prstDash val="solid"/>
        </a:ln>
        <a:effectLst/>
      </dgm:spPr>
    </dgm:pt>
    <dgm:pt modelId="{DA6D9B64-6833-0848-B28B-D63CECA6FDA5}" type="pres">
      <dgm:prSet presAssocID="{361D4AE0-0C9D-194B-A19D-83D0AB99422E}" presName="text_2" presStyleLbl="node1" presStyleIdx="1" presStyleCnt="5" custScaleY="127816" custLinFactNeighborX="-1194" custLinFactNeighborY="24296">
        <dgm:presLayoutVars>
          <dgm:bulletEnabled val="1"/>
        </dgm:presLayoutVars>
      </dgm:prSet>
      <dgm:spPr/>
    </dgm:pt>
    <dgm:pt modelId="{72E3CA3B-6356-EC42-ADD6-3A5BAFF2C9C7}" type="pres">
      <dgm:prSet presAssocID="{361D4AE0-0C9D-194B-A19D-83D0AB99422E}" presName="accent_2" presStyleCnt="0"/>
      <dgm:spPr/>
    </dgm:pt>
    <dgm:pt modelId="{783BE81E-B74A-2A4F-A253-395636E49693}" type="pres">
      <dgm:prSet presAssocID="{361D4AE0-0C9D-194B-A19D-83D0AB99422E}" presName="accentRepeatNode" presStyleLbl="solidFgAcc1" presStyleIdx="1" presStyleCnt="5" custLinFactNeighborX="-21915" custLinFactNeighborY="20380"/>
      <dgm:spPr>
        <a:xfrm>
          <a:off x="387135" y="1477885"/>
          <a:ext cx="849138" cy="849138"/>
        </a:xfrm>
        <a:prstGeom prst="ellipse">
          <a:avLst/>
        </a:prstGeom>
        <a:solidFill>
          <a:srgbClr val="FFFFFF">
            <a:hueOff val="0"/>
            <a:satOff val="0"/>
            <a:lumOff val="0"/>
            <a:alphaOff val="0"/>
          </a:srgbClr>
        </a:solidFill>
        <a:ln w="12700" cap="flat" cmpd="sng" algn="ctr">
          <a:solidFill>
            <a:srgbClr val="C1A022">
              <a:hueOff val="0"/>
              <a:satOff val="0"/>
              <a:lumOff val="0"/>
              <a:alphaOff val="0"/>
            </a:srgbClr>
          </a:solidFill>
          <a:prstDash val="solid"/>
        </a:ln>
        <a:effectLst/>
      </dgm:spPr>
    </dgm:pt>
    <dgm:pt modelId="{0987A97E-64F0-4AAE-92F0-A66BEDFB780F}" type="pres">
      <dgm:prSet presAssocID="{5F2067D2-5384-7C4F-B1BE-026FAA1E1006}" presName="text_3" presStyleLbl="node1" presStyleIdx="2" presStyleCnt="5" custScaleY="122118" custLinFactY="72602" custLinFactNeighborX="-475" custLinFactNeighborY="100000">
        <dgm:presLayoutVars>
          <dgm:bulletEnabled val="1"/>
        </dgm:presLayoutVars>
      </dgm:prSet>
      <dgm:spPr/>
    </dgm:pt>
    <dgm:pt modelId="{993A4723-0A25-458C-83E3-6DA168E54862}" type="pres">
      <dgm:prSet presAssocID="{5F2067D2-5384-7C4F-B1BE-026FAA1E1006}" presName="accent_3" presStyleCnt="0"/>
      <dgm:spPr/>
    </dgm:pt>
    <dgm:pt modelId="{1D789104-ED62-BC4C-A2B9-CAC115C87F11}" type="pres">
      <dgm:prSet presAssocID="{5F2067D2-5384-7C4F-B1BE-026FAA1E1006}" presName="accentRepeatNode" presStyleLbl="solidFgAcc1" presStyleIdx="2" presStyleCnt="5" custLinFactNeighborX="-9302" custLinFactNeighborY="26308"/>
      <dgm:spPr>
        <a:xfrm>
          <a:off x="643637" y="2546862"/>
          <a:ext cx="849138" cy="849138"/>
        </a:xfrm>
        <a:prstGeom prst="ellipse">
          <a:avLst/>
        </a:prstGeom>
        <a:solidFill>
          <a:srgbClr val="FFFFFF">
            <a:hueOff val="0"/>
            <a:satOff val="0"/>
            <a:lumOff val="0"/>
            <a:alphaOff val="0"/>
          </a:srgbClr>
        </a:solidFill>
        <a:ln w="12700" cap="flat" cmpd="sng" algn="ctr">
          <a:solidFill>
            <a:srgbClr val="8FB013">
              <a:hueOff val="0"/>
              <a:satOff val="0"/>
              <a:lumOff val="0"/>
              <a:alphaOff val="0"/>
            </a:srgbClr>
          </a:solidFill>
          <a:prstDash val="solid"/>
        </a:ln>
        <a:effectLst/>
      </dgm:spPr>
    </dgm:pt>
    <dgm:pt modelId="{EAB656EB-B1C3-4943-AD27-0224C3C55E5C}" type="pres">
      <dgm:prSet presAssocID="{56F0C5F4-9BD9-B943-B1F0-DAC206022573}" presName="text_4" presStyleLbl="node1" presStyleIdx="3" presStyleCnt="5" custScaleX="91738" custScaleY="131234" custLinFactY="-25654" custLinFactNeighborX="2614" custLinFactNeighborY="-100000">
        <dgm:presLayoutVars>
          <dgm:bulletEnabled val="1"/>
        </dgm:presLayoutVars>
      </dgm:prSet>
      <dgm:spPr/>
    </dgm:pt>
    <dgm:pt modelId="{C8481AE5-A022-4DF2-B3DF-AAC66DD9D709}" type="pres">
      <dgm:prSet presAssocID="{56F0C5F4-9BD9-B943-B1F0-DAC206022573}" presName="accent_4" presStyleCnt="0"/>
      <dgm:spPr/>
    </dgm:pt>
    <dgm:pt modelId="{56A1286A-3F15-374F-AB66-7451982E78D6}" type="pres">
      <dgm:prSet presAssocID="{56F0C5F4-9BD9-B943-B1F0-DAC206022573}" presName="accentRepeatNode" presStyleLbl="solidFgAcc1" presStyleIdx="3" presStyleCnt="5" custLinFactNeighborX="-19468" custLinFactNeighborY="19865"/>
      <dgm:spPr>
        <a:xfrm>
          <a:off x="407913" y="3510793"/>
          <a:ext cx="849138" cy="849138"/>
        </a:xfrm>
        <a:prstGeom prst="ellipse">
          <a:avLst/>
        </a:prstGeom>
        <a:solidFill>
          <a:srgbClr val="FFFFFF">
            <a:hueOff val="0"/>
            <a:satOff val="0"/>
            <a:lumOff val="0"/>
            <a:alphaOff val="0"/>
          </a:srgbClr>
        </a:solidFill>
        <a:ln w="12700" cap="flat" cmpd="sng" algn="ctr">
          <a:solidFill>
            <a:srgbClr val="59B721">
              <a:hueOff val="0"/>
              <a:satOff val="0"/>
              <a:lumOff val="0"/>
              <a:alphaOff val="0"/>
            </a:srgbClr>
          </a:solidFill>
          <a:prstDash val="solid"/>
        </a:ln>
        <a:effectLst/>
      </dgm:spPr>
    </dgm:pt>
    <dgm:pt modelId="{06A0463B-B164-4165-AE79-3400105D9D19}" type="pres">
      <dgm:prSet presAssocID="{97959D8F-6A5E-1447-8429-91EA0E43C4DE}" presName="text_5" presStyleLbl="node1" presStyleIdx="4" presStyleCnt="5" custScaleY="121227" custLinFactNeighborY="15684">
        <dgm:presLayoutVars>
          <dgm:bulletEnabled val="1"/>
        </dgm:presLayoutVars>
      </dgm:prSet>
      <dgm:spPr/>
    </dgm:pt>
    <dgm:pt modelId="{02D2649D-7A23-4411-A812-A6C3C3B52405}" type="pres">
      <dgm:prSet presAssocID="{97959D8F-6A5E-1447-8429-91EA0E43C4DE}" presName="accent_5" presStyleCnt="0"/>
      <dgm:spPr/>
    </dgm:pt>
    <dgm:pt modelId="{50BA7EDF-8C33-744D-BF98-F755F9343E1E}" type="pres">
      <dgm:prSet presAssocID="{97959D8F-6A5E-1447-8429-91EA0E43C4DE}" presName="accentRepeatNode" presStyleLbl="solidFgAcc1" presStyleIdx="4" presStyleCnt="5"/>
      <dgm:spPr>
        <a:xfrm>
          <a:off x="86449" y="4360753"/>
          <a:ext cx="849138" cy="849138"/>
        </a:xfrm>
        <a:prstGeom prst="ellipse">
          <a:avLst/>
        </a:prstGeom>
        <a:solidFill>
          <a:srgbClr val="FFFFFF">
            <a:hueOff val="0"/>
            <a:satOff val="0"/>
            <a:lumOff val="0"/>
            <a:alphaOff val="0"/>
          </a:srgbClr>
        </a:solidFill>
        <a:ln w="12700" cap="flat" cmpd="sng" algn="ctr">
          <a:solidFill>
            <a:srgbClr val="15BE1C">
              <a:hueOff val="0"/>
              <a:satOff val="0"/>
              <a:lumOff val="0"/>
              <a:alphaOff val="0"/>
            </a:srgbClr>
          </a:solidFill>
          <a:prstDash val="solid"/>
        </a:ln>
        <a:effectLst/>
      </dgm:spPr>
    </dgm:pt>
  </dgm:ptLst>
  <dgm:cxnLst>
    <dgm:cxn modelId="{AD490022-9114-3B46-9E3E-E48CF09C1CDE}" srcId="{B5861F89-501F-2446-B627-D48450F704E0}" destId="{97959D8F-6A5E-1447-8429-91EA0E43C4DE}" srcOrd="4" destOrd="0" parTransId="{8BBD2BF6-7A23-EE40-BD22-194754D262AB}" sibTransId="{864E48BC-635E-9A4F-B872-BA0B109E01F3}"/>
    <dgm:cxn modelId="{06FAC445-613B-4936-992E-7A1E73B61EA4}" type="presOf" srcId="{97959D8F-6A5E-1447-8429-91EA0E43C4DE}" destId="{06A0463B-B164-4165-AE79-3400105D9D19}" srcOrd="0" destOrd="0" presId="urn:microsoft.com/office/officeart/2008/layout/VerticalCurvedList"/>
    <dgm:cxn modelId="{F02F525B-BCDD-6F40-9A48-A7BF738A9CE9}" type="presOf" srcId="{361D4AE0-0C9D-194B-A19D-83D0AB99422E}" destId="{DA6D9B64-6833-0848-B28B-D63CECA6FDA5}" srcOrd="0" destOrd="0" presId="urn:microsoft.com/office/officeart/2008/layout/VerticalCurvedList"/>
    <dgm:cxn modelId="{BA3AD878-9A5E-4A1D-B271-543BE5CBFD5C}" type="presOf" srcId="{5F2067D2-5384-7C4F-B1BE-026FAA1E1006}" destId="{0987A97E-64F0-4AAE-92F0-A66BEDFB780F}" srcOrd="0" destOrd="0" presId="urn:microsoft.com/office/officeart/2008/layout/VerticalCurvedList"/>
    <dgm:cxn modelId="{15C24F7B-E396-7F4B-BE2C-D12A70619FFB}" srcId="{B5861F89-501F-2446-B627-D48450F704E0}" destId="{5F2067D2-5384-7C4F-B1BE-026FAA1E1006}" srcOrd="2" destOrd="0" parTransId="{63E0E376-A224-E847-9ECB-BEDBEE1CB488}" sibTransId="{0BB0F6B1-566B-0C42-B753-34DC68571ECE}"/>
    <dgm:cxn modelId="{6F614195-5244-0349-B771-CE8AC46581DF}" type="presOf" srcId="{F807D07B-FDDB-8C43-AFB7-6E20B7E14988}" destId="{D16C398F-B86D-3D4D-A3B1-A04EE81079C3}" srcOrd="0" destOrd="0" presId="urn:microsoft.com/office/officeart/2008/layout/VerticalCurvedList"/>
    <dgm:cxn modelId="{84A071CE-ACEF-B444-8D45-649F199DB8C8}" type="presOf" srcId="{B5861F89-501F-2446-B627-D48450F704E0}" destId="{1EF258F0-6BC9-B748-ACEE-F1DD99B50667}" srcOrd="0" destOrd="0" presId="urn:microsoft.com/office/officeart/2008/layout/VerticalCurvedList"/>
    <dgm:cxn modelId="{53F204D7-8978-9442-85DE-B74BD26F00CC}" srcId="{B5861F89-501F-2446-B627-D48450F704E0}" destId="{56F0C5F4-9BD9-B943-B1F0-DAC206022573}" srcOrd="3" destOrd="0" parTransId="{AD2D8CA7-FBE4-0A4C-A786-AC611B541555}" sibTransId="{FD4928A1-ED93-D84D-ACED-C2444DBFEB48}"/>
    <dgm:cxn modelId="{CA4E0AD9-1198-0446-AC62-36823382E25E}" type="presOf" srcId="{F3F36F31-0E9C-594A-A1F4-6AA7360FA45C}" destId="{5DF37099-E37B-5F43-9F5F-1A63DCD1E7AA}" srcOrd="0" destOrd="0" presId="urn:microsoft.com/office/officeart/2008/layout/VerticalCurvedList"/>
    <dgm:cxn modelId="{FA09DEDF-BE5C-3745-B16A-E110831ECFE1}" srcId="{B5861F89-501F-2446-B627-D48450F704E0}" destId="{361D4AE0-0C9D-194B-A19D-83D0AB99422E}" srcOrd="1" destOrd="0" parTransId="{AB851CA7-C94A-CF45-81EC-5A7CCD7B98B5}" sibTransId="{FC7604B2-ACE7-9B49-A27C-453371FFD78C}"/>
    <dgm:cxn modelId="{5C3157ED-1716-4C45-A05A-B7EC74225A02}" type="presOf" srcId="{56F0C5F4-9BD9-B943-B1F0-DAC206022573}" destId="{EAB656EB-B1C3-4943-AD27-0224C3C55E5C}" srcOrd="0" destOrd="0" presId="urn:microsoft.com/office/officeart/2008/layout/VerticalCurvedList"/>
    <dgm:cxn modelId="{AEDC58F2-DE6D-5440-B481-B00AB74D9804}" srcId="{B5861F89-501F-2446-B627-D48450F704E0}" destId="{F807D07B-FDDB-8C43-AFB7-6E20B7E14988}" srcOrd="0" destOrd="0" parTransId="{B1AA2F62-C45E-8546-AF07-1FC8B4CE607E}" sibTransId="{F3F36F31-0E9C-594A-A1F4-6AA7360FA45C}"/>
    <dgm:cxn modelId="{11F4703A-339D-D744-B70B-9AFD67DB75A5}" type="presParOf" srcId="{1EF258F0-6BC9-B748-ACEE-F1DD99B50667}" destId="{29A77D00-1470-194B-B539-3A84180F9103}" srcOrd="0" destOrd="0" presId="urn:microsoft.com/office/officeart/2008/layout/VerticalCurvedList"/>
    <dgm:cxn modelId="{C8F15681-25DB-4745-9D43-570F7E1A0B72}" type="presParOf" srcId="{29A77D00-1470-194B-B539-3A84180F9103}" destId="{64A2137F-519E-C843-A882-47696EA5F37B}" srcOrd="0" destOrd="0" presId="urn:microsoft.com/office/officeart/2008/layout/VerticalCurvedList"/>
    <dgm:cxn modelId="{31EB1F70-E0A9-DE47-8E24-83E4EAFF8749}" type="presParOf" srcId="{64A2137F-519E-C843-A882-47696EA5F37B}" destId="{D3734FA3-7942-0D4C-9452-51D54927904D}" srcOrd="0" destOrd="0" presId="urn:microsoft.com/office/officeart/2008/layout/VerticalCurvedList"/>
    <dgm:cxn modelId="{CE0B2255-F4C1-CF40-A28C-E69F23C621D7}" type="presParOf" srcId="{64A2137F-519E-C843-A882-47696EA5F37B}" destId="{5DF37099-E37B-5F43-9F5F-1A63DCD1E7AA}" srcOrd="1" destOrd="0" presId="urn:microsoft.com/office/officeart/2008/layout/VerticalCurvedList"/>
    <dgm:cxn modelId="{B5681DD0-1A58-C04C-9482-055AB68F136D}" type="presParOf" srcId="{64A2137F-519E-C843-A882-47696EA5F37B}" destId="{3BF6C92F-3A13-CC45-9126-1305EAB865E5}" srcOrd="2" destOrd="0" presId="urn:microsoft.com/office/officeart/2008/layout/VerticalCurvedList"/>
    <dgm:cxn modelId="{6F4A7EB3-95EF-744B-89D5-C1AEEB718BE3}" type="presParOf" srcId="{64A2137F-519E-C843-A882-47696EA5F37B}" destId="{BBDF2DEF-7B51-C445-A408-DD636D1763B9}" srcOrd="3" destOrd="0" presId="urn:microsoft.com/office/officeart/2008/layout/VerticalCurvedList"/>
    <dgm:cxn modelId="{C1D70977-9B58-A744-8036-D546617A3898}" type="presParOf" srcId="{29A77D00-1470-194B-B539-3A84180F9103}" destId="{D16C398F-B86D-3D4D-A3B1-A04EE81079C3}" srcOrd="1" destOrd="0" presId="urn:microsoft.com/office/officeart/2008/layout/VerticalCurvedList"/>
    <dgm:cxn modelId="{819CF525-C7A4-C048-B765-033E48B84B36}" type="presParOf" srcId="{29A77D00-1470-194B-B539-3A84180F9103}" destId="{CC896BFD-4B30-BA4B-86A3-74D48DFAFCAA}" srcOrd="2" destOrd="0" presId="urn:microsoft.com/office/officeart/2008/layout/VerticalCurvedList"/>
    <dgm:cxn modelId="{AF28FB8A-A858-0843-8F97-7D3E039421EE}" type="presParOf" srcId="{CC896BFD-4B30-BA4B-86A3-74D48DFAFCAA}" destId="{E7F1389F-50E7-FB4D-862C-453B407E6E28}" srcOrd="0" destOrd="0" presId="urn:microsoft.com/office/officeart/2008/layout/VerticalCurvedList"/>
    <dgm:cxn modelId="{F1DBB3B4-187F-184C-BDFC-AB02FCF44CCA}" type="presParOf" srcId="{29A77D00-1470-194B-B539-3A84180F9103}" destId="{DA6D9B64-6833-0848-B28B-D63CECA6FDA5}" srcOrd="3" destOrd="0" presId="urn:microsoft.com/office/officeart/2008/layout/VerticalCurvedList"/>
    <dgm:cxn modelId="{3A2C3509-7541-E249-BBFB-1C2C78662639}" type="presParOf" srcId="{29A77D00-1470-194B-B539-3A84180F9103}" destId="{72E3CA3B-6356-EC42-ADD6-3A5BAFF2C9C7}" srcOrd="4" destOrd="0" presId="urn:microsoft.com/office/officeart/2008/layout/VerticalCurvedList"/>
    <dgm:cxn modelId="{34B7126C-DF24-304D-A269-466BEF366C73}" type="presParOf" srcId="{72E3CA3B-6356-EC42-ADD6-3A5BAFF2C9C7}" destId="{783BE81E-B74A-2A4F-A253-395636E49693}" srcOrd="0" destOrd="0" presId="urn:microsoft.com/office/officeart/2008/layout/VerticalCurvedList"/>
    <dgm:cxn modelId="{BA99E120-AF30-4D7A-9694-27E0E708147B}" type="presParOf" srcId="{29A77D00-1470-194B-B539-3A84180F9103}" destId="{0987A97E-64F0-4AAE-92F0-A66BEDFB780F}" srcOrd="5" destOrd="0" presId="urn:microsoft.com/office/officeart/2008/layout/VerticalCurvedList"/>
    <dgm:cxn modelId="{5C5CE98F-F689-49BB-9E59-CD0553EBC2AF}" type="presParOf" srcId="{29A77D00-1470-194B-B539-3A84180F9103}" destId="{993A4723-0A25-458C-83E3-6DA168E54862}" srcOrd="6" destOrd="0" presId="urn:microsoft.com/office/officeart/2008/layout/VerticalCurvedList"/>
    <dgm:cxn modelId="{9CDEA660-B4C8-4F7A-A67D-E4566ADE7777}" type="presParOf" srcId="{993A4723-0A25-458C-83E3-6DA168E54862}" destId="{1D789104-ED62-BC4C-A2B9-CAC115C87F11}" srcOrd="0" destOrd="0" presId="urn:microsoft.com/office/officeart/2008/layout/VerticalCurvedList"/>
    <dgm:cxn modelId="{728127BA-EEA0-4D9E-BA88-0CBDE1F4F07B}" type="presParOf" srcId="{29A77D00-1470-194B-B539-3A84180F9103}" destId="{EAB656EB-B1C3-4943-AD27-0224C3C55E5C}" srcOrd="7" destOrd="0" presId="urn:microsoft.com/office/officeart/2008/layout/VerticalCurvedList"/>
    <dgm:cxn modelId="{FEB49D19-702E-4081-8C74-6B506F8F264F}" type="presParOf" srcId="{29A77D00-1470-194B-B539-3A84180F9103}" destId="{C8481AE5-A022-4DF2-B3DF-AAC66DD9D709}" srcOrd="8" destOrd="0" presId="urn:microsoft.com/office/officeart/2008/layout/VerticalCurvedList"/>
    <dgm:cxn modelId="{3CF96852-FC08-411B-8EBA-60717DEC838F}" type="presParOf" srcId="{C8481AE5-A022-4DF2-B3DF-AAC66DD9D709}" destId="{56A1286A-3F15-374F-AB66-7451982E78D6}" srcOrd="0" destOrd="0" presId="urn:microsoft.com/office/officeart/2008/layout/VerticalCurvedList"/>
    <dgm:cxn modelId="{EA2B6891-5C1B-43F8-819D-3A6DB5B83ECA}" type="presParOf" srcId="{29A77D00-1470-194B-B539-3A84180F9103}" destId="{06A0463B-B164-4165-AE79-3400105D9D19}" srcOrd="9" destOrd="0" presId="urn:microsoft.com/office/officeart/2008/layout/VerticalCurvedList"/>
    <dgm:cxn modelId="{946C5678-97EA-48A0-9158-186F2360E61B}" type="presParOf" srcId="{29A77D00-1470-194B-B539-3A84180F9103}" destId="{02D2649D-7A23-4411-A812-A6C3C3B52405}" srcOrd="10" destOrd="0" presId="urn:microsoft.com/office/officeart/2008/layout/VerticalCurvedList"/>
    <dgm:cxn modelId="{28B915D9-8D55-4A49-86D8-3D8DC9057AAD}" type="presParOf" srcId="{02D2649D-7A23-4411-A812-A6C3C3B52405}" destId="{50BA7EDF-8C33-744D-BF98-F755F9343E1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1F6B0-CFBC-4157-86B1-7FA1EC326A0B}">
      <dsp:nvSpPr>
        <dsp:cNvPr id="0" name=""/>
        <dsp:cNvSpPr/>
      </dsp:nvSpPr>
      <dsp:spPr>
        <a:xfrm>
          <a:off x="2011818" y="990157"/>
          <a:ext cx="4747503" cy="4747503"/>
        </a:xfrm>
        <a:prstGeom prst="blockArc">
          <a:avLst>
            <a:gd name="adj1" fmla="val 9125846"/>
            <a:gd name="adj2" fmla="val 16163663"/>
            <a:gd name="adj3" fmla="val 4641"/>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CA5ABA-B6F2-4F0C-AED7-73751A2505C4}">
      <dsp:nvSpPr>
        <dsp:cNvPr id="0" name=""/>
        <dsp:cNvSpPr/>
      </dsp:nvSpPr>
      <dsp:spPr>
        <a:xfrm>
          <a:off x="2115406" y="1092137"/>
          <a:ext cx="4747503" cy="4747503"/>
        </a:xfrm>
        <a:prstGeom prst="blockArc">
          <a:avLst>
            <a:gd name="adj1" fmla="val 1599158"/>
            <a:gd name="adj2" fmla="val 9293016"/>
            <a:gd name="adj3" fmla="val 4641"/>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374D57-663B-4C48-8969-186883DEE561}">
      <dsp:nvSpPr>
        <dsp:cNvPr id="0" name=""/>
        <dsp:cNvSpPr/>
      </dsp:nvSpPr>
      <dsp:spPr>
        <a:xfrm>
          <a:off x="2246742" y="954416"/>
          <a:ext cx="4747503" cy="4747503"/>
        </a:xfrm>
        <a:prstGeom prst="blockArc">
          <a:avLst>
            <a:gd name="adj1" fmla="val 16006217"/>
            <a:gd name="adj2" fmla="val 1774741"/>
            <a:gd name="adj3" fmla="val 464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F8A9CF-BB06-4893-8EB7-70BE6546BF29}">
      <dsp:nvSpPr>
        <dsp:cNvPr id="0" name=""/>
        <dsp:cNvSpPr/>
      </dsp:nvSpPr>
      <dsp:spPr>
        <a:xfrm>
          <a:off x="3399592" y="2325081"/>
          <a:ext cx="2185615" cy="218561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ar-SA" sz="3000" kern="1200" dirty="0">
              <a:latin typeface="Sakkal Majalla" pitchFamily="2" charset="-78"/>
              <a:cs typeface="Sakkal Majalla" pitchFamily="2" charset="-78"/>
            </a:rPr>
            <a:t>رفاهية الطفل والأسرة</a:t>
          </a:r>
          <a:endParaRPr lang="en-US" sz="3000" kern="1200" dirty="0">
            <a:latin typeface="Sakkal Majalla" pitchFamily="2" charset="-78"/>
            <a:cs typeface="Sakkal Majalla" pitchFamily="2" charset="-78"/>
          </a:endParaRPr>
        </a:p>
      </dsp:txBody>
      <dsp:txXfrm>
        <a:off x="3719668" y="2645157"/>
        <a:ext cx="1545463" cy="1545463"/>
      </dsp:txXfrm>
    </dsp:sp>
    <dsp:sp modelId="{2D182C78-7DE5-4EAE-8534-B652685ED6F5}">
      <dsp:nvSpPr>
        <dsp:cNvPr id="0" name=""/>
        <dsp:cNvSpPr/>
      </dsp:nvSpPr>
      <dsp:spPr>
        <a:xfrm>
          <a:off x="3154216" y="-129279"/>
          <a:ext cx="2520224" cy="235147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3523294" y="215086"/>
        <a:ext cx="1782068" cy="1662743"/>
      </dsp:txXfrm>
    </dsp:sp>
    <dsp:sp modelId="{F17ADFAE-6513-41A0-BDAE-129D18F8E64D}">
      <dsp:nvSpPr>
        <dsp:cNvPr id="0" name=""/>
        <dsp:cNvSpPr/>
      </dsp:nvSpPr>
      <dsp:spPr>
        <a:xfrm>
          <a:off x="5344962" y="3391935"/>
          <a:ext cx="2432988" cy="2228130"/>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chemeClr val="tx1"/>
            </a:solidFill>
          </a:endParaRPr>
        </a:p>
      </dsp:txBody>
      <dsp:txXfrm>
        <a:off x="5701265" y="3718237"/>
        <a:ext cx="1720382" cy="1575526"/>
      </dsp:txXfrm>
    </dsp:sp>
    <dsp:sp modelId="{63183C45-AD6A-4A15-A637-8D3A8B167092}">
      <dsp:nvSpPr>
        <dsp:cNvPr id="0" name=""/>
        <dsp:cNvSpPr/>
      </dsp:nvSpPr>
      <dsp:spPr>
        <a:xfrm>
          <a:off x="1154470" y="3306913"/>
          <a:ext cx="2470501" cy="2286313"/>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ar-SA" sz="1400" b="0" kern="1200" dirty="0">
              <a:latin typeface="Sakkal Majalla" pitchFamily="2" charset="-78"/>
              <a:cs typeface="Sakkal Majalla" pitchFamily="2" charset="-78"/>
            </a:rPr>
            <a:t>- ممارسات التواصل من أجل التغيير الاجتماعي والسلوكي</a:t>
          </a:r>
        </a:p>
        <a:p>
          <a:pPr marL="0" lvl="0" indent="0" algn="ctr" defTabSz="622300" rtl="1">
            <a:lnSpc>
              <a:spcPct val="90000"/>
            </a:lnSpc>
            <a:spcBef>
              <a:spcPct val="0"/>
            </a:spcBef>
            <a:spcAft>
              <a:spcPct val="35000"/>
            </a:spcAft>
            <a:buNone/>
          </a:pPr>
          <a:r>
            <a:rPr lang="ar-SA" sz="1400" b="0" kern="1200" dirty="0">
              <a:latin typeface="Sakkal Majalla" pitchFamily="2" charset="-78"/>
              <a:cs typeface="Sakkal Majalla" pitchFamily="2" charset="-78"/>
            </a:rPr>
            <a:t>   - معرفة تقنية حول الأطفال</a:t>
          </a:r>
        </a:p>
        <a:p>
          <a:pPr marL="0" lvl="0" indent="0" algn="ctr" defTabSz="622300" rtl="1">
            <a:lnSpc>
              <a:spcPct val="90000"/>
            </a:lnSpc>
            <a:spcBef>
              <a:spcPct val="0"/>
            </a:spcBef>
            <a:spcAft>
              <a:spcPct val="35000"/>
            </a:spcAft>
            <a:buNone/>
          </a:pPr>
          <a:r>
            <a:rPr lang="ar-SA" sz="1400" b="0" kern="1200" dirty="0">
              <a:latin typeface="Sakkal Majalla" pitchFamily="2" charset="-78"/>
              <a:cs typeface="Sakkal Majalla" pitchFamily="2" charset="-78"/>
            </a:rPr>
            <a:t>   - تنسيق بين الحكومة والمجتمع المدني</a:t>
          </a:r>
        </a:p>
        <a:p>
          <a:pPr marL="0" lvl="0" indent="0" algn="ctr" defTabSz="622300" rtl="1">
            <a:lnSpc>
              <a:spcPct val="90000"/>
            </a:lnSpc>
            <a:spcBef>
              <a:spcPct val="0"/>
            </a:spcBef>
            <a:spcAft>
              <a:spcPct val="35000"/>
            </a:spcAft>
            <a:buNone/>
          </a:pPr>
          <a:r>
            <a:rPr lang="ar-SA" sz="1400" b="0" kern="1200" dirty="0">
              <a:latin typeface="Sakkal Majalla" pitchFamily="2" charset="-78"/>
              <a:cs typeface="Sakkal Majalla" pitchFamily="2" charset="-78"/>
            </a:rPr>
            <a:t>   - مناصرة عالية المستوى بشأن قضايا حقوق الطفل</a:t>
          </a:r>
          <a:endParaRPr lang="en-US" sz="1050" b="0" kern="1200" dirty="0">
            <a:latin typeface="Sakkal Majalla" pitchFamily="2" charset="-78"/>
            <a:cs typeface="Sakkal Majalla" pitchFamily="2" charset="-78"/>
          </a:endParaRPr>
        </a:p>
      </dsp:txBody>
      <dsp:txXfrm>
        <a:off x="1516266" y="3641736"/>
        <a:ext cx="1746909" cy="16166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DA7CE-3E2A-490D-AA05-879B3A92768D}">
      <dsp:nvSpPr>
        <dsp:cNvPr id="0" name=""/>
        <dsp:cNvSpPr/>
      </dsp:nvSpPr>
      <dsp:spPr>
        <a:xfrm rot="10800000">
          <a:off x="1743885" y="2302"/>
          <a:ext cx="6375583" cy="71422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426" tIns="76200" rIns="142240" bIns="76200" numCol="1" spcCol="1270" anchor="ctr" anchorCtr="0">
          <a:noAutofit/>
        </a:bodyPr>
        <a:lstStyle/>
        <a:p>
          <a:pPr marL="0" lvl="0" indent="0" algn="r" defTabSz="889000">
            <a:lnSpc>
              <a:spcPct val="90000"/>
            </a:lnSpc>
            <a:spcBef>
              <a:spcPct val="0"/>
            </a:spcBef>
            <a:spcAft>
              <a:spcPct val="35000"/>
            </a:spcAft>
            <a:buNone/>
          </a:pPr>
          <a:r>
            <a:rPr lang="ar-SA" sz="2000" b="1" kern="1200" dirty="0">
              <a:solidFill>
                <a:srgbClr val="FFFF00"/>
              </a:solidFill>
              <a:latin typeface="Sakkal Majalla" pitchFamily="2" charset="-78"/>
              <a:cs typeface="Sakkal Majalla" pitchFamily="2" charset="-78"/>
            </a:rPr>
            <a:t>التواصل في زمن كورونا:</a:t>
          </a:r>
        </a:p>
        <a:p>
          <a:pPr marL="0" lvl="0" indent="0" algn="r" defTabSz="889000" rtl="1">
            <a:lnSpc>
              <a:spcPct val="90000"/>
            </a:lnSpc>
            <a:spcBef>
              <a:spcPct val="0"/>
            </a:spcBef>
            <a:spcAft>
              <a:spcPct val="35000"/>
            </a:spcAft>
            <a:buNone/>
          </a:pPr>
          <a:r>
            <a:rPr lang="ar-SA" sz="1700" kern="1200" dirty="0">
              <a:latin typeface="Sakkal Majalla" pitchFamily="2" charset="-78"/>
              <a:cs typeface="Sakkal Majalla" pitchFamily="2" charset="-78"/>
            </a:rPr>
            <a:t>الصحة النفسية والروحية والمعلومات الخاطئة والشائعات والوصم بالعار والتمييز</a:t>
          </a:r>
          <a:endParaRPr lang="en-US" sz="1700" kern="1200" dirty="0">
            <a:latin typeface="Sakkal Majalla" pitchFamily="2" charset="-78"/>
            <a:cs typeface="Sakkal Majalla" pitchFamily="2" charset="-78"/>
          </a:endParaRPr>
        </a:p>
      </dsp:txBody>
      <dsp:txXfrm rot="10800000">
        <a:off x="1922440" y="2302"/>
        <a:ext cx="6197028" cy="714221"/>
      </dsp:txXfrm>
    </dsp:sp>
    <dsp:sp modelId="{DC680399-94FF-4B28-BE98-1158922CE2C4}">
      <dsp:nvSpPr>
        <dsp:cNvPr id="0" name=""/>
        <dsp:cNvSpPr/>
      </dsp:nvSpPr>
      <dsp:spPr>
        <a:xfrm>
          <a:off x="1467874" y="83402"/>
          <a:ext cx="552021" cy="55202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934F89-3765-4A37-AA99-C511E23EB5FD}">
      <dsp:nvSpPr>
        <dsp:cNvPr id="0" name=""/>
        <dsp:cNvSpPr/>
      </dsp:nvSpPr>
      <dsp:spPr>
        <a:xfrm rot="10800000">
          <a:off x="1743885" y="881306"/>
          <a:ext cx="6375583" cy="66794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426" tIns="76200" rIns="142240" bIns="76200" numCol="1" spcCol="1270" anchor="ctr" anchorCtr="0">
          <a:noAutofit/>
        </a:bodyPr>
        <a:lstStyle/>
        <a:p>
          <a:pPr marL="0" lvl="0" indent="0" algn="r" defTabSz="889000" rtl="1">
            <a:lnSpc>
              <a:spcPct val="90000"/>
            </a:lnSpc>
            <a:spcBef>
              <a:spcPct val="0"/>
            </a:spcBef>
            <a:spcAft>
              <a:spcPct val="35000"/>
            </a:spcAft>
            <a:buNone/>
          </a:pPr>
          <a:r>
            <a:rPr lang="ar-SA" sz="2000" b="1" kern="1200" dirty="0">
              <a:solidFill>
                <a:srgbClr val="FFFF00"/>
              </a:solidFill>
              <a:latin typeface="Sakkal Majalla" pitchFamily="2" charset="-78"/>
              <a:cs typeface="Sakkal Majalla" pitchFamily="2" charset="-78"/>
            </a:rPr>
            <a:t>الحفاظ على النظافة والصحة:</a:t>
          </a:r>
        </a:p>
        <a:p>
          <a:pPr marL="0" lvl="0" indent="0" algn="r" defTabSz="889000" rtl="1">
            <a:lnSpc>
              <a:spcPct val="90000"/>
            </a:lnSpc>
            <a:spcBef>
              <a:spcPct val="0"/>
            </a:spcBef>
            <a:spcAft>
              <a:spcPct val="35000"/>
            </a:spcAft>
            <a:buNone/>
          </a:pPr>
          <a:r>
            <a:rPr lang="ar-SA" sz="1700" b="0" kern="1200" dirty="0">
              <a:solidFill>
                <a:schemeClr val="tx1"/>
              </a:solidFill>
              <a:latin typeface="Sakkal Majalla" pitchFamily="2" charset="-78"/>
              <a:cs typeface="Sakkal Majalla" pitchFamily="2" charset="-78"/>
            </a:rPr>
            <a:t>تكييف الشعائر والطقوس الدينية والجنازات والنظافة وغسل اليدين</a:t>
          </a:r>
          <a:endParaRPr lang="en-US" sz="1700" b="0" kern="1200" dirty="0">
            <a:solidFill>
              <a:schemeClr val="tx1"/>
            </a:solidFill>
            <a:latin typeface="Sakkal Majalla" pitchFamily="2" charset="-78"/>
            <a:cs typeface="Sakkal Majalla" pitchFamily="2" charset="-78"/>
          </a:endParaRPr>
        </a:p>
      </dsp:txBody>
      <dsp:txXfrm rot="10800000">
        <a:off x="1910870" y="881306"/>
        <a:ext cx="6208598" cy="667940"/>
      </dsp:txXfrm>
    </dsp:sp>
    <dsp:sp modelId="{F7005DAA-88A5-4463-8FBB-79204A3D33AB}">
      <dsp:nvSpPr>
        <dsp:cNvPr id="0" name=""/>
        <dsp:cNvSpPr/>
      </dsp:nvSpPr>
      <dsp:spPr>
        <a:xfrm>
          <a:off x="1467874" y="939266"/>
          <a:ext cx="552021" cy="55202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2511F8-7BEE-4A11-829F-317FD32C8530}">
      <dsp:nvSpPr>
        <dsp:cNvPr id="0" name=""/>
        <dsp:cNvSpPr/>
      </dsp:nvSpPr>
      <dsp:spPr>
        <a:xfrm rot="10800000">
          <a:off x="1743885" y="1714029"/>
          <a:ext cx="6375583" cy="70940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426" tIns="76200" rIns="142240" bIns="76200" numCol="1" spcCol="1270" anchor="ctr" anchorCtr="0">
          <a:noAutofit/>
        </a:bodyPr>
        <a:lstStyle/>
        <a:p>
          <a:pPr marL="0" lvl="0" indent="0" algn="r" defTabSz="889000" rtl="1">
            <a:lnSpc>
              <a:spcPct val="90000"/>
            </a:lnSpc>
            <a:spcBef>
              <a:spcPct val="0"/>
            </a:spcBef>
            <a:spcAft>
              <a:spcPct val="35000"/>
            </a:spcAft>
            <a:buNone/>
          </a:pPr>
          <a:r>
            <a:rPr lang="ar-SA" sz="2000" b="1" kern="1200" dirty="0">
              <a:solidFill>
                <a:srgbClr val="FFFF00"/>
              </a:solidFill>
              <a:latin typeface="Sakkal Majalla" pitchFamily="2" charset="-78"/>
              <a:cs typeface="Sakkal Majalla" pitchFamily="2" charset="-78"/>
            </a:rPr>
            <a:t>كيفية التعامل مع الفئات المستضعفة:</a:t>
          </a:r>
        </a:p>
        <a:p>
          <a:pPr marL="0" lvl="0" indent="0" algn="r" defTabSz="889000" rtl="1">
            <a:lnSpc>
              <a:spcPct val="90000"/>
            </a:lnSpc>
            <a:spcBef>
              <a:spcPct val="0"/>
            </a:spcBef>
            <a:spcAft>
              <a:spcPct val="35000"/>
            </a:spcAft>
            <a:buNone/>
          </a:pPr>
          <a:r>
            <a:rPr lang="ar-SA" sz="1700" b="0" kern="1200" dirty="0">
              <a:solidFill>
                <a:schemeClr val="tx1"/>
              </a:solidFill>
              <a:latin typeface="Sakkal Majalla" pitchFamily="2" charset="-78"/>
              <a:cs typeface="Sakkal Majalla" pitchFamily="2" charset="-78"/>
            </a:rPr>
            <a:t>كبار السن والمشردون والمهاجرون وذوو الاحتياجات الخاصة والنساء الحوامل والأطفال</a:t>
          </a:r>
          <a:endParaRPr lang="en-US" sz="1700" b="0" kern="1200" dirty="0">
            <a:solidFill>
              <a:schemeClr val="tx1"/>
            </a:solidFill>
            <a:latin typeface="Sakkal Majalla" pitchFamily="2" charset="-78"/>
            <a:cs typeface="Sakkal Majalla" pitchFamily="2" charset="-78"/>
          </a:endParaRPr>
        </a:p>
      </dsp:txBody>
      <dsp:txXfrm rot="10800000">
        <a:off x="1921235" y="1714029"/>
        <a:ext cx="6198233" cy="709402"/>
      </dsp:txXfrm>
    </dsp:sp>
    <dsp:sp modelId="{85262B7D-98FD-4CE1-9438-35A9FB83598F}">
      <dsp:nvSpPr>
        <dsp:cNvPr id="0" name=""/>
        <dsp:cNvSpPr/>
      </dsp:nvSpPr>
      <dsp:spPr>
        <a:xfrm>
          <a:off x="1494509" y="1783843"/>
          <a:ext cx="552021" cy="55202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169FC-01CA-4A9C-BE89-B92B2856E3C2}">
      <dsp:nvSpPr>
        <dsp:cNvPr id="0" name=""/>
        <dsp:cNvSpPr/>
      </dsp:nvSpPr>
      <dsp:spPr>
        <a:xfrm rot="10800000">
          <a:off x="1759951" y="2613033"/>
          <a:ext cx="6375583" cy="55202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426" tIns="76200" rIns="142240" bIns="76200" numCol="1" spcCol="1270" anchor="ctr" anchorCtr="0">
          <a:noAutofit/>
        </a:bodyPr>
        <a:lstStyle/>
        <a:p>
          <a:pPr marL="0" lvl="0" indent="0" algn="r" defTabSz="889000">
            <a:lnSpc>
              <a:spcPct val="90000"/>
            </a:lnSpc>
            <a:spcBef>
              <a:spcPct val="0"/>
            </a:spcBef>
            <a:spcAft>
              <a:spcPct val="35000"/>
            </a:spcAft>
            <a:buNone/>
          </a:pPr>
          <a:r>
            <a:rPr lang="ar-SA" sz="2000" b="1" kern="1200" dirty="0">
              <a:solidFill>
                <a:srgbClr val="FFFF00"/>
              </a:solidFill>
              <a:latin typeface="Sakkal Majalla" pitchFamily="2" charset="-78"/>
              <a:cs typeface="Sakkal Majalla" pitchFamily="2" charset="-78"/>
            </a:rPr>
            <a:t>منع العنف ضد النساء والأطفال</a:t>
          </a:r>
          <a:endParaRPr lang="en-US" sz="2000" b="1" kern="1200" dirty="0">
            <a:solidFill>
              <a:srgbClr val="FFFF00"/>
            </a:solidFill>
            <a:latin typeface="Sakkal Majalla" pitchFamily="2" charset="-78"/>
            <a:cs typeface="Sakkal Majalla" pitchFamily="2" charset="-78"/>
          </a:endParaRPr>
        </a:p>
      </dsp:txBody>
      <dsp:txXfrm rot="10800000">
        <a:off x="1897956" y="2613033"/>
        <a:ext cx="6237578" cy="552021"/>
      </dsp:txXfrm>
    </dsp:sp>
    <dsp:sp modelId="{EAC148C4-D7D4-4406-AC12-BA54972B3D19}">
      <dsp:nvSpPr>
        <dsp:cNvPr id="0" name=""/>
        <dsp:cNvSpPr/>
      </dsp:nvSpPr>
      <dsp:spPr>
        <a:xfrm>
          <a:off x="1467874" y="2588214"/>
          <a:ext cx="552021" cy="55202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F4D6E8-ED8E-4627-8A72-7FF8A5488F8E}">
      <dsp:nvSpPr>
        <dsp:cNvPr id="0" name=""/>
        <dsp:cNvSpPr/>
      </dsp:nvSpPr>
      <dsp:spPr>
        <a:xfrm rot="10800000">
          <a:off x="1876433" y="3926456"/>
          <a:ext cx="6375583" cy="67773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426" tIns="76200" rIns="142240" bIns="76200" numCol="1" spcCol="1270" anchor="ctr" anchorCtr="0">
          <a:noAutofit/>
        </a:bodyPr>
        <a:lstStyle/>
        <a:p>
          <a:pPr marL="0" lvl="0" indent="0" algn="r" defTabSz="889000">
            <a:lnSpc>
              <a:spcPct val="90000"/>
            </a:lnSpc>
            <a:spcBef>
              <a:spcPct val="0"/>
            </a:spcBef>
            <a:spcAft>
              <a:spcPct val="35000"/>
            </a:spcAft>
            <a:buNone/>
          </a:pPr>
          <a:r>
            <a:rPr lang="ar-SA" sz="2000" b="1" kern="1200" dirty="0">
              <a:solidFill>
                <a:srgbClr val="FFFF00"/>
              </a:solidFill>
              <a:latin typeface="Sakkal Majalla" pitchFamily="2" charset="-78"/>
              <a:cs typeface="Sakkal Majalla" pitchFamily="2" charset="-78"/>
            </a:rPr>
            <a:t>دعم تعافي الخدمات الاجتماعية: </a:t>
          </a:r>
        </a:p>
        <a:p>
          <a:pPr marL="0" lvl="0" indent="0" algn="r" defTabSz="889000">
            <a:lnSpc>
              <a:spcPct val="90000"/>
            </a:lnSpc>
            <a:spcBef>
              <a:spcPct val="0"/>
            </a:spcBef>
            <a:spcAft>
              <a:spcPct val="35000"/>
            </a:spcAft>
            <a:buNone/>
          </a:pPr>
          <a:r>
            <a:rPr lang="ar-SA" sz="1700" b="0" kern="1200" dirty="0">
              <a:solidFill>
                <a:schemeClr val="tx1"/>
              </a:solidFill>
              <a:latin typeface="Sakkal Majalla" pitchFamily="2" charset="-78"/>
              <a:cs typeface="Sakkal Majalla" pitchFamily="2" charset="-78"/>
            </a:rPr>
            <a:t>التلقيح والعودة إلى المدرسة</a:t>
          </a:r>
          <a:endParaRPr lang="en-US" sz="1700" b="0" kern="1200" dirty="0">
            <a:solidFill>
              <a:schemeClr val="tx1"/>
            </a:solidFill>
            <a:latin typeface="Sakkal Majalla" pitchFamily="2" charset="-78"/>
            <a:cs typeface="Sakkal Majalla" pitchFamily="2" charset="-78"/>
          </a:endParaRPr>
        </a:p>
      </dsp:txBody>
      <dsp:txXfrm rot="10800000">
        <a:off x="2045867" y="3926456"/>
        <a:ext cx="6206149" cy="677738"/>
      </dsp:txXfrm>
    </dsp:sp>
    <dsp:sp modelId="{FF7070CD-CA7D-47E5-981F-0A5188CE032D}">
      <dsp:nvSpPr>
        <dsp:cNvPr id="0" name=""/>
        <dsp:cNvSpPr/>
      </dsp:nvSpPr>
      <dsp:spPr>
        <a:xfrm>
          <a:off x="1468200" y="4042579"/>
          <a:ext cx="552021" cy="55202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2C8A0D-0EFD-4352-89D9-5F86B37DC7A1}">
      <dsp:nvSpPr>
        <dsp:cNvPr id="0" name=""/>
        <dsp:cNvSpPr/>
      </dsp:nvSpPr>
      <dsp:spPr>
        <a:xfrm rot="10800000">
          <a:off x="1825365" y="3267495"/>
          <a:ext cx="6375583" cy="55202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426" tIns="76200" rIns="142240" bIns="76200" numCol="1" spcCol="1270" anchor="ctr" anchorCtr="0">
          <a:noAutofit/>
        </a:bodyPr>
        <a:lstStyle/>
        <a:p>
          <a:pPr marL="0" lvl="0" indent="0" algn="r" defTabSz="889000">
            <a:lnSpc>
              <a:spcPct val="90000"/>
            </a:lnSpc>
            <a:spcBef>
              <a:spcPct val="0"/>
            </a:spcBef>
            <a:spcAft>
              <a:spcPct val="35000"/>
            </a:spcAft>
            <a:buNone/>
          </a:pPr>
          <a:r>
            <a:rPr lang="ar-SA" sz="2000" b="1" kern="1200" dirty="0">
              <a:solidFill>
                <a:srgbClr val="FFFF00"/>
              </a:solidFill>
              <a:latin typeface="Sakkal Majalla" pitchFamily="2" charset="-78"/>
              <a:cs typeface="Sakkal Majalla" pitchFamily="2" charset="-78"/>
            </a:rPr>
            <a:t>مشاركة الأطفال والشباب</a:t>
          </a:r>
          <a:endParaRPr lang="en-US" sz="2000" b="1" kern="1200" dirty="0">
            <a:solidFill>
              <a:srgbClr val="FFFF00"/>
            </a:solidFill>
            <a:latin typeface="Sakkal Majalla" pitchFamily="2" charset="-78"/>
            <a:cs typeface="Sakkal Majalla" pitchFamily="2" charset="-78"/>
          </a:endParaRPr>
        </a:p>
      </dsp:txBody>
      <dsp:txXfrm rot="10800000">
        <a:off x="1963370" y="3267495"/>
        <a:ext cx="6237578" cy="552021"/>
      </dsp:txXfrm>
    </dsp:sp>
    <dsp:sp modelId="{A0864DDB-B4C6-45D0-94A6-09F0E6E60916}">
      <dsp:nvSpPr>
        <dsp:cNvPr id="0" name=""/>
        <dsp:cNvSpPr/>
      </dsp:nvSpPr>
      <dsp:spPr>
        <a:xfrm>
          <a:off x="1450121" y="3330796"/>
          <a:ext cx="552021" cy="552021"/>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1302DF-7F0F-48FB-9279-1FE5A2428509}">
      <dsp:nvSpPr>
        <dsp:cNvPr id="0" name=""/>
        <dsp:cNvSpPr/>
      </dsp:nvSpPr>
      <dsp:spPr>
        <a:xfrm rot="10800000">
          <a:off x="1856031" y="4721932"/>
          <a:ext cx="6375583" cy="55202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3426" tIns="76200" rIns="142240" bIns="76200" numCol="1" spcCol="1270" anchor="ctr" anchorCtr="0">
          <a:noAutofit/>
        </a:bodyPr>
        <a:lstStyle/>
        <a:p>
          <a:pPr marL="0" lvl="0" indent="0" algn="r" defTabSz="889000">
            <a:lnSpc>
              <a:spcPct val="90000"/>
            </a:lnSpc>
            <a:spcBef>
              <a:spcPct val="0"/>
            </a:spcBef>
            <a:spcAft>
              <a:spcPct val="35000"/>
            </a:spcAft>
            <a:buNone/>
          </a:pPr>
          <a:r>
            <a:rPr lang="ar-SA" sz="2000" b="1" kern="1200" dirty="0">
              <a:solidFill>
                <a:srgbClr val="FFFF00"/>
              </a:solidFill>
              <a:latin typeface="Sakkal Majalla" pitchFamily="2" charset="-78"/>
              <a:cs typeface="Sakkal Majalla" pitchFamily="2" charset="-78"/>
            </a:rPr>
            <a:t>المشاركة الرقمية والإعلامية</a:t>
          </a:r>
          <a:endParaRPr lang="en-US" sz="2000" b="1" kern="1200" dirty="0">
            <a:solidFill>
              <a:srgbClr val="FFFF00"/>
            </a:solidFill>
            <a:latin typeface="Sakkal Majalla" pitchFamily="2" charset="-78"/>
            <a:cs typeface="Sakkal Majalla" pitchFamily="2" charset="-78"/>
          </a:endParaRPr>
        </a:p>
      </dsp:txBody>
      <dsp:txXfrm rot="10800000">
        <a:off x="1994036" y="4721932"/>
        <a:ext cx="6237578" cy="552021"/>
      </dsp:txXfrm>
    </dsp:sp>
    <dsp:sp modelId="{D417459E-C2F9-4E20-BB45-0130BBC0111F}">
      <dsp:nvSpPr>
        <dsp:cNvPr id="0" name=""/>
        <dsp:cNvSpPr/>
      </dsp:nvSpPr>
      <dsp:spPr>
        <a:xfrm>
          <a:off x="1408250" y="4721932"/>
          <a:ext cx="552021" cy="552021"/>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37099-E37B-5F43-9F5F-1A63DCD1E7AA}">
      <dsp:nvSpPr>
        <dsp:cNvPr id="0" name=""/>
        <dsp:cNvSpPr/>
      </dsp:nvSpPr>
      <dsp:spPr>
        <a:xfrm>
          <a:off x="-6289894" y="-929540"/>
          <a:ext cx="7487017" cy="7487017"/>
        </a:xfrm>
        <a:prstGeom prst="blockArc">
          <a:avLst>
            <a:gd name="adj1" fmla="val 18900000"/>
            <a:gd name="adj2" fmla="val 2700000"/>
            <a:gd name="adj3" fmla="val 295"/>
          </a:avLst>
        </a:prstGeom>
        <a:noFill/>
        <a:ln w="12700" cap="flat" cmpd="sng" algn="ctr">
          <a:solidFill>
            <a:srgbClr val="D55E17">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D16C398F-B86D-3D4D-A3B1-A04EE81079C3}">
      <dsp:nvSpPr>
        <dsp:cNvPr id="0" name=""/>
        <dsp:cNvSpPr/>
      </dsp:nvSpPr>
      <dsp:spPr>
        <a:xfrm>
          <a:off x="523023" y="87451"/>
          <a:ext cx="8794880" cy="1281038"/>
        </a:xfrm>
        <a:prstGeom prst="rect">
          <a:avLst/>
        </a:prstGeom>
        <a:gradFill rotWithShape="0">
          <a:gsLst>
            <a:gs pos="0">
              <a:srgbClr val="D55E17">
                <a:hueOff val="0"/>
                <a:satOff val="0"/>
                <a:lumOff val="0"/>
                <a:alphaOff val="0"/>
                <a:shade val="85000"/>
                <a:satMod val="130000"/>
              </a:srgbClr>
            </a:gs>
            <a:gs pos="34000">
              <a:srgbClr val="D55E17">
                <a:hueOff val="0"/>
                <a:satOff val="0"/>
                <a:lumOff val="0"/>
                <a:alphaOff val="0"/>
                <a:shade val="87000"/>
                <a:satMod val="125000"/>
              </a:srgbClr>
            </a:gs>
            <a:gs pos="70000">
              <a:srgbClr val="D55E17">
                <a:hueOff val="0"/>
                <a:satOff val="0"/>
                <a:lumOff val="0"/>
                <a:alphaOff val="0"/>
                <a:tint val="100000"/>
                <a:shade val="90000"/>
                <a:satMod val="130000"/>
              </a:srgbClr>
            </a:gs>
            <a:gs pos="100000">
              <a:srgbClr val="D55E17">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2097" tIns="60960" rIns="60960" bIns="60960" numCol="1" spcCol="1270" anchor="ctr" anchorCtr="0">
          <a:noAutofit/>
        </a:bodyPr>
        <a:lstStyle/>
        <a:p>
          <a:pPr marL="0" lvl="0" indent="0" algn="r" defTabSz="1066800" rtl="1">
            <a:lnSpc>
              <a:spcPct val="90000"/>
            </a:lnSpc>
            <a:spcBef>
              <a:spcPct val="0"/>
            </a:spcBef>
            <a:spcAft>
              <a:spcPct val="35000"/>
            </a:spcAft>
            <a:buNone/>
          </a:pPr>
          <a:r>
            <a:rPr lang="ar-SA" sz="2400" b="1" kern="1200" dirty="0">
              <a:solidFill>
                <a:srgbClr val="FFFFFF"/>
              </a:solidFill>
              <a:latin typeface="Sakkal Majalla" pitchFamily="2" charset="-78"/>
              <a:ea typeface="+mn-ea"/>
              <a:cs typeface="Sakkal Majalla" pitchFamily="2" charset="-78"/>
            </a:rPr>
            <a:t>التنسيق والقدرات والشراكات:</a:t>
          </a:r>
        </a:p>
        <a:p>
          <a:pPr marL="0" lvl="0" indent="0" algn="just" defTabSz="1066800" rtl="1">
            <a:lnSpc>
              <a:spcPct val="90000"/>
            </a:lnSpc>
            <a:spcBef>
              <a:spcPct val="0"/>
            </a:spcBef>
            <a:spcAft>
              <a:spcPct val="35000"/>
            </a:spcAft>
            <a:buNone/>
          </a:pPr>
          <a:r>
            <a:rPr lang="ar-SA" sz="1600" b="0" kern="1200" dirty="0">
              <a:solidFill>
                <a:srgbClr val="FFFFFF"/>
              </a:solidFill>
              <a:latin typeface="Sakkal Majalla" pitchFamily="2" charset="-78"/>
              <a:ea typeface="+mn-ea"/>
              <a:cs typeface="Sakkal Majalla" pitchFamily="2" charset="-78"/>
            </a:rPr>
            <a:t>مدى التنسيق بين منظمة أديان من أجل السلام واليونيسف:</a:t>
          </a:r>
          <a:r>
            <a:rPr lang="en-GB" sz="1600" b="0" kern="1200" dirty="0">
              <a:solidFill>
                <a:srgbClr val="FFFFFF"/>
              </a:solidFill>
              <a:latin typeface="Sakkal Majalla" pitchFamily="2" charset="-78"/>
              <a:ea typeface="+mn-ea"/>
              <a:cs typeface="Sakkal Majalla" pitchFamily="2" charset="-78"/>
            </a:rPr>
            <a:t> </a:t>
          </a:r>
          <a:r>
            <a:rPr lang="ar-SA" sz="1600" b="0" kern="1200" dirty="0">
              <a:solidFill>
                <a:srgbClr val="FFFFFF"/>
              </a:solidFill>
              <a:latin typeface="Sakkal Majalla" pitchFamily="2" charset="-78"/>
              <a:ea typeface="+mn-ea"/>
              <a:cs typeface="Sakkal Majalla" pitchFamily="2" charset="-78"/>
            </a:rPr>
            <a:t>التنسيق بين مختلف الأديان وإدماج الأديان والمجموعات التقليدية غير المعروفة، وإشراك المجموعات النسائية والشبابية من أجل الأديان والوصول إلى الفئات الأكثر ضعفاً والربط بين الحكومات وهيكليات التواصل عند المخاطر والمشاركة المجتمعية وإمكانات المشاركة الرقمية وجمع البيانات وتقييم الاحتياجات من أجل التواصل والعمل</a:t>
          </a:r>
          <a:endParaRPr lang="en-US" sz="1600" b="0" kern="1200" dirty="0">
            <a:solidFill>
              <a:srgbClr val="FFFFFF"/>
            </a:solidFill>
            <a:latin typeface="Sakkal Majalla" pitchFamily="2" charset="-78"/>
            <a:ea typeface="+mn-ea"/>
            <a:cs typeface="Sakkal Majalla" pitchFamily="2" charset="-78"/>
          </a:endParaRPr>
        </a:p>
      </dsp:txBody>
      <dsp:txXfrm>
        <a:off x="523023" y="87451"/>
        <a:ext cx="8794880" cy="1281038"/>
      </dsp:txXfrm>
    </dsp:sp>
    <dsp:sp modelId="{E7F1389F-50E7-FB4D-862C-453B407E6E28}">
      <dsp:nvSpPr>
        <dsp:cNvPr id="0" name=""/>
        <dsp:cNvSpPr/>
      </dsp:nvSpPr>
      <dsp:spPr>
        <a:xfrm>
          <a:off x="88301" y="293248"/>
          <a:ext cx="869444" cy="869444"/>
        </a:xfrm>
        <a:prstGeom prst="ellipse">
          <a:avLst/>
        </a:prstGeom>
        <a:solidFill>
          <a:srgbClr val="FFFFFF">
            <a:hueOff val="0"/>
            <a:satOff val="0"/>
            <a:lumOff val="0"/>
            <a:alphaOff val="0"/>
          </a:srgbClr>
        </a:solidFill>
        <a:ln w="12700" cap="flat" cmpd="sng" algn="ctr">
          <a:solidFill>
            <a:srgbClr val="D55E17">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DA6D9B64-6833-0848-B28B-D63CECA6FDA5}">
      <dsp:nvSpPr>
        <dsp:cNvPr id="0" name=""/>
        <dsp:cNvSpPr/>
      </dsp:nvSpPr>
      <dsp:spPr>
        <a:xfrm>
          <a:off x="922378" y="1495446"/>
          <a:ext cx="8296466" cy="889030"/>
        </a:xfrm>
        <a:prstGeom prst="rect">
          <a:avLst/>
        </a:prstGeom>
        <a:gradFill rotWithShape="0">
          <a:gsLst>
            <a:gs pos="0">
              <a:srgbClr val="C1A022">
                <a:hueOff val="0"/>
                <a:satOff val="0"/>
                <a:lumOff val="0"/>
                <a:alphaOff val="0"/>
                <a:shade val="85000"/>
                <a:satMod val="130000"/>
              </a:srgbClr>
            </a:gs>
            <a:gs pos="34000">
              <a:srgbClr val="C1A022">
                <a:hueOff val="0"/>
                <a:satOff val="0"/>
                <a:lumOff val="0"/>
                <a:alphaOff val="0"/>
                <a:shade val="87000"/>
                <a:satMod val="125000"/>
              </a:srgbClr>
            </a:gs>
            <a:gs pos="70000">
              <a:srgbClr val="C1A022">
                <a:hueOff val="0"/>
                <a:satOff val="0"/>
                <a:lumOff val="0"/>
                <a:alphaOff val="0"/>
                <a:tint val="100000"/>
                <a:shade val="90000"/>
                <a:satMod val="130000"/>
              </a:srgbClr>
            </a:gs>
            <a:gs pos="100000">
              <a:srgbClr val="C1A022">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2097" tIns="71120" rIns="71120" bIns="71120" numCol="1" spcCol="1270" anchor="ctr" anchorCtr="0">
          <a:noAutofit/>
        </a:bodyPr>
        <a:lstStyle/>
        <a:p>
          <a:pPr marL="0" lvl="0" indent="0" algn="just" defTabSz="1244600" rtl="1">
            <a:lnSpc>
              <a:spcPct val="90000"/>
            </a:lnSpc>
            <a:spcBef>
              <a:spcPct val="0"/>
            </a:spcBef>
            <a:spcAft>
              <a:spcPct val="35000"/>
            </a:spcAft>
            <a:buNone/>
          </a:pPr>
          <a:r>
            <a:rPr lang="ar-SA" sz="2800" b="1" kern="1200" dirty="0">
              <a:solidFill>
                <a:srgbClr val="FFFFFF"/>
              </a:solidFill>
              <a:latin typeface="Sakkal Majalla" pitchFamily="2" charset="-78"/>
              <a:ea typeface="+mn-ea"/>
              <a:cs typeface="Sakkal Majalla" pitchFamily="2" charset="-78"/>
            </a:rPr>
            <a:t>تواصل شامل ودامج – </a:t>
          </a:r>
          <a:r>
            <a:rPr lang="ar-SA" sz="1600" b="0" kern="1200" dirty="0">
              <a:solidFill>
                <a:srgbClr val="FFFFFF"/>
              </a:solidFill>
              <a:latin typeface="Sakkal Majalla" pitchFamily="2" charset="-78"/>
              <a:ea typeface="+mn-ea"/>
              <a:cs typeface="Sakkal Majalla" pitchFamily="2" charset="-78"/>
            </a:rPr>
            <a:t>عبر وسائل الإعلام: الهاتف والإذاعة والتلفاز ووسائل التواصل الاجتماعي والقنوات الدينية التقليدية:</a:t>
          </a:r>
          <a:endParaRPr lang="en-US" sz="1600" b="0" kern="1200" dirty="0">
            <a:solidFill>
              <a:srgbClr val="FFFFFF"/>
            </a:solidFill>
            <a:latin typeface="Sakkal Majalla" pitchFamily="2" charset="-78"/>
            <a:ea typeface="+mn-ea"/>
            <a:cs typeface="Sakkal Majalla" pitchFamily="2" charset="-78"/>
          </a:endParaRPr>
        </a:p>
      </dsp:txBody>
      <dsp:txXfrm>
        <a:off x="922378" y="1495446"/>
        <a:ext cx="8296466" cy="889030"/>
      </dsp:txXfrm>
    </dsp:sp>
    <dsp:sp modelId="{783BE81E-B74A-2A4F-A253-395636E49693}">
      <dsp:nvSpPr>
        <dsp:cNvPr id="0" name=""/>
        <dsp:cNvSpPr/>
      </dsp:nvSpPr>
      <dsp:spPr>
        <a:xfrm>
          <a:off x="396177" y="1513440"/>
          <a:ext cx="869444" cy="869444"/>
        </a:xfrm>
        <a:prstGeom prst="ellipse">
          <a:avLst/>
        </a:prstGeom>
        <a:solidFill>
          <a:srgbClr val="FFFFFF">
            <a:hueOff val="0"/>
            <a:satOff val="0"/>
            <a:lumOff val="0"/>
            <a:alphaOff val="0"/>
          </a:srgbClr>
        </a:solidFill>
        <a:ln w="12700" cap="flat" cmpd="sng" algn="ctr">
          <a:solidFill>
            <a:srgbClr val="C1A022">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0987A97E-64F0-4AAE-92F0-A66BEDFB780F}">
      <dsp:nvSpPr>
        <dsp:cNvPr id="0" name=""/>
        <dsp:cNvSpPr/>
      </dsp:nvSpPr>
      <dsp:spPr>
        <a:xfrm>
          <a:off x="1135729" y="3589811"/>
          <a:ext cx="8143493" cy="849398"/>
        </a:xfrm>
        <a:prstGeom prst="rect">
          <a:avLst/>
        </a:prstGeom>
        <a:gradFill rotWithShape="0">
          <a:gsLst>
            <a:gs pos="0">
              <a:srgbClr val="8FB013">
                <a:hueOff val="0"/>
                <a:satOff val="0"/>
                <a:lumOff val="0"/>
                <a:alphaOff val="0"/>
                <a:shade val="85000"/>
                <a:satMod val="130000"/>
              </a:srgbClr>
            </a:gs>
            <a:gs pos="34000">
              <a:srgbClr val="8FB013">
                <a:hueOff val="0"/>
                <a:satOff val="0"/>
                <a:lumOff val="0"/>
                <a:alphaOff val="0"/>
                <a:shade val="87000"/>
                <a:satMod val="125000"/>
              </a:srgbClr>
            </a:gs>
            <a:gs pos="70000">
              <a:srgbClr val="8FB013">
                <a:hueOff val="0"/>
                <a:satOff val="0"/>
                <a:lumOff val="0"/>
                <a:alphaOff val="0"/>
                <a:tint val="100000"/>
                <a:shade val="90000"/>
                <a:satMod val="130000"/>
              </a:srgbClr>
            </a:gs>
            <a:gs pos="100000">
              <a:srgbClr val="8FB013">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2097" tIns="71120" rIns="71120" bIns="71120" numCol="1" spcCol="1270" anchor="ctr" anchorCtr="0">
          <a:noAutofit/>
        </a:bodyPr>
        <a:lstStyle/>
        <a:p>
          <a:pPr marL="0" lvl="0" indent="0" algn="just" defTabSz="1244600" rtl="1">
            <a:lnSpc>
              <a:spcPct val="90000"/>
            </a:lnSpc>
            <a:spcBef>
              <a:spcPct val="0"/>
            </a:spcBef>
            <a:spcAft>
              <a:spcPct val="35000"/>
            </a:spcAft>
            <a:buNone/>
          </a:pPr>
          <a:r>
            <a:rPr lang="ar-SA" sz="2800" b="1" kern="1200" dirty="0">
              <a:solidFill>
                <a:srgbClr val="FFFFFF"/>
              </a:solidFill>
              <a:latin typeface="Sakkal Majalla" pitchFamily="2" charset="-78"/>
              <a:ea typeface="+mn-ea"/>
              <a:cs typeface="Sakkal Majalla" pitchFamily="2" charset="-78"/>
            </a:rPr>
            <a:t>فرص لتقديم التغذية الراجعة والتعبير عن الآراء والمشاركة في عملية الاستجابة</a:t>
          </a:r>
          <a:endParaRPr lang="en-US" sz="2800" b="1" kern="1200" dirty="0">
            <a:solidFill>
              <a:srgbClr val="FFFFFF"/>
            </a:solidFill>
            <a:latin typeface="Sakkal Majalla" pitchFamily="2" charset="-78"/>
            <a:ea typeface="+mn-ea"/>
            <a:cs typeface="Sakkal Majalla" pitchFamily="2" charset="-78"/>
          </a:endParaRPr>
        </a:p>
      </dsp:txBody>
      <dsp:txXfrm>
        <a:off x="1135729" y="3589811"/>
        <a:ext cx="8143493" cy="849398"/>
      </dsp:txXfrm>
    </dsp:sp>
    <dsp:sp modelId="{1D789104-ED62-BC4C-A2B9-CAC115C87F11}">
      <dsp:nvSpPr>
        <dsp:cNvPr id="0" name=""/>
        <dsp:cNvSpPr/>
      </dsp:nvSpPr>
      <dsp:spPr>
        <a:xfrm>
          <a:off x="658813" y="2607980"/>
          <a:ext cx="869444" cy="869444"/>
        </a:xfrm>
        <a:prstGeom prst="ellipse">
          <a:avLst/>
        </a:prstGeom>
        <a:solidFill>
          <a:srgbClr val="FFFFFF">
            <a:hueOff val="0"/>
            <a:satOff val="0"/>
            <a:lumOff val="0"/>
            <a:alphaOff val="0"/>
          </a:srgbClr>
        </a:solidFill>
        <a:ln w="12700" cap="flat" cmpd="sng" algn="ctr">
          <a:solidFill>
            <a:srgbClr val="8FB013">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EAB656EB-B1C3-4943-AD27-0224C3C55E5C}">
      <dsp:nvSpPr>
        <dsp:cNvPr id="0" name=""/>
        <dsp:cNvSpPr/>
      </dsp:nvSpPr>
      <dsp:spPr>
        <a:xfrm>
          <a:off x="1581034" y="2526572"/>
          <a:ext cx="7611012" cy="912804"/>
        </a:xfrm>
        <a:prstGeom prst="rect">
          <a:avLst/>
        </a:prstGeom>
        <a:gradFill rotWithShape="0">
          <a:gsLst>
            <a:gs pos="0">
              <a:srgbClr val="59B721">
                <a:hueOff val="0"/>
                <a:satOff val="0"/>
                <a:lumOff val="0"/>
                <a:alphaOff val="0"/>
                <a:shade val="85000"/>
                <a:satMod val="130000"/>
              </a:srgbClr>
            </a:gs>
            <a:gs pos="34000">
              <a:srgbClr val="59B721">
                <a:hueOff val="0"/>
                <a:satOff val="0"/>
                <a:lumOff val="0"/>
                <a:alphaOff val="0"/>
                <a:shade val="87000"/>
                <a:satMod val="125000"/>
              </a:srgbClr>
            </a:gs>
            <a:gs pos="70000">
              <a:srgbClr val="59B721">
                <a:hueOff val="0"/>
                <a:satOff val="0"/>
                <a:lumOff val="0"/>
                <a:alphaOff val="0"/>
                <a:tint val="100000"/>
                <a:shade val="90000"/>
                <a:satMod val="130000"/>
              </a:srgbClr>
            </a:gs>
            <a:gs pos="100000">
              <a:srgbClr val="59B721">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2097" tIns="60960" rIns="60960" bIns="60960" numCol="1" spcCol="1270" anchor="ctr" anchorCtr="0">
          <a:noAutofit/>
        </a:bodyPr>
        <a:lstStyle/>
        <a:p>
          <a:pPr marL="0" lvl="0" indent="0" algn="just" defTabSz="1066800" rtl="1">
            <a:lnSpc>
              <a:spcPts val="1700"/>
            </a:lnSpc>
            <a:spcBef>
              <a:spcPct val="0"/>
            </a:spcBef>
            <a:spcAft>
              <a:spcPct val="35000"/>
            </a:spcAft>
            <a:buNone/>
          </a:pPr>
          <a:r>
            <a:rPr lang="ar-SA" sz="2400" b="1" kern="1200" dirty="0">
              <a:solidFill>
                <a:srgbClr val="FFFFFF"/>
              </a:solidFill>
              <a:latin typeface="Sakkal Majalla" pitchFamily="2" charset="-78"/>
              <a:ea typeface="+mn-ea"/>
              <a:cs typeface="Sakkal Majalla" pitchFamily="2" charset="-78"/>
            </a:rPr>
            <a:t>تحليل المحتوى – </a:t>
          </a:r>
          <a:r>
            <a:rPr lang="ar-SA" sz="1600" b="0" kern="1200" dirty="0">
              <a:solidFill>
                <a:srgbClr val="FFFFFF"/>
              </a:solidFill>
              <a:latin typeface="Sakkal Majalla" pitchFamily="2" charset="-78"/>
              <a:ea typeface="+mn-ea"/>
              <a:cs typeface="Sakkal Majalla" pitchFamily="2" charset="-78"/>
            </a:rPr>
            <a:t>المحتوى المتعلق بالوقاية والسلوك الآمن والوصم بالعار وأشكال التمييز ودعم الفئات المستضعفة، لا سيما الأطفال والنساء والمهاجرين، والانسجام بين مختلف الطوائف والتعاليم الدينية</a:t>
          </a:r>
          <a:endParaRPr lang="en-US" sz="1100" b="0" kern="1200" dirty="0">
            <a:solidFill>
              <a:srgbClr val="FFFFFF"/>
            </a:solidFill>
            <a:latin typeface="Sakkal Majalla" pitchFamily="2" charset="-78"/>
            <a:ea typeface="+mn-ea"/>
            <a:cs typeface="Sakkal Majalla" pitchFamily="2" charset="-78"/>
          </a:endParaRPr>
        </a:p>
      </dsp:txBody>
      <dsp:txXfrm>
        <a:off x="1581034" y="2526572"/>
        <a:ext cx="7611012" cy="912804"/>
      </dsp:txXfrm>
    </dsp:sp>
    <dsp:sp modelId="{56A1286A-3F15-374F-AB66-7451982E78D6}">
      <dsp:nvSpPr>
        <dsp:cNvPr id="0" name=""/>
        <dsp:cNvSpPr/>
      </dsp:nvSpPr>
      <dsp:spPr>
        <a:xfrm>
          <a:off x="417452" y="3594960"/>
          <a:ext cx="869444" cy="869444"/>
        </a:xfrm>
        <a:prstGeom prst="ellipse">
          <a:avLst/>
        </a:prstGeom>
        <a:solidFill>
          <a:srgbClr val="FFFFFF">
            <a:hueOff val="0"/>
            <a:satOff val="0"/>
            <a:lumOff val="0"/>
            <a:alphaOff val="0"/>
          </a:srgbClr>
        </a:solidFill>
        <a:ln w="12700" cap="flat" cmpd="sng" algn="ctr">
          <a:solidFill>
            <a:srgbClr val="59B721">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06A0463B-B164-4165-AE79-3400105D9D19}">
      <dsp:nvSpPr>
        <dsp:cNvPr id="0" name=""/>
        <dsp:cNvSpPr/>
      </dsp:nvSpPr>
      <dsp:spPr>
        <a:xfrm>
          <a:off x="523023" y="4587457"/>
          <a:ext cx="8794880" cy="843200"/>
        </a:xfrm>
        <a:prstGeom prst="rect">
          <a:avLst/>
        </a:prstGeom>
        <a:gradFill rotWithShape="0">
          <a:gsLst>
            <a:gs pos="0">
              <a:srgbClr val="15BE1C">
                <a:hueOff val="0"/>
                <a:satOff val="0"/>
                <a:lumOff val="0"/>
                <a:alphaOff val="0"/>
                <a:shade val="85000"/>
                <a:satMod val="130000"/>
              </a:srgbClr>
            </a:gs>
            <a:gs pos="34000">
              <a:srgbClr val="15BE1C">
                <a:hueOff val="0"/>
                <a:satOff val="0"/>
                <a:lumOff val="0"/>
                <a:alphaOff val="0"/>
                <a:shade val="87000"/>
                <a:satMod val="125000"/>
              </a:srgbClr>
            </a:gs>
            <a:gs pos="70000">
              <a:srgbClr val="15BE1C">
                <a:hueOff val="0"/>
                <a:satOff val="0"/>
                <a:lumOff val="0"/>
                <a:alphaOff val="0"/>
                <a:tint val="100000"/>
                <a:shade val="90000"/>
                <a:satMod val="130000"/>
              </a:srgbClr>
            </a:gs>
            <a:gs pos="100000">
              <a:srgbClr val="15BE1C">
                <a:hueOff val="0"/>
                <a:satOff val="0"/>
                <a:lumOff val="0"/>
                <a:alphaOff val="0"/>
                <a:tint val="100000"/>
                <a:shade val="100000"/>
                <a:satMod val="110000"/>
              </a:srgb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2097" tIns="71120" rIns="71120" bIns="71120" numCol="1" spcCol="1270" anchor="ctr" anchorCtr="0">
          <a:noAutofit/>
        </a:bodyPr>
        <a:lstStyle/>
        <a:p>
          <a:pPr marL="0" lvl="0" indent="0" algn="just" defTabSz="1244600" rtl="1">
            <a:lnSpc>
              <a:spcPct val="90000"/>
            </a:lnSpc>
            <a:spcBef>
              <a:spcPct val="0"/>
            </a:spcBef>
            <a:spcAft>
              <a:spcPct val="35000"/>
            </a:spcAft>
            <a:buNone/>
          </a:pPr>
          <a:r>
            <a:rPr lang="ar-SA" sz="2800" b="1" kern="1200" dirty="0">
              <a:solidFill>
                <a:srgbClr val="FFFFFF"/>
              </a:solidFill>
              <a:latin typeface="Sakkal Majalla" pitchFamily="2" charset="-78"/>
              <a:ea typeface="+mn-ea"/>
              <a:cs typeface="Sakkal Majalla" pitchFamily="2" charset="-78"/>
            </a:rPr>
            <a:t>أثر المشاركات: </a:t>
          </a:r>
          <a:r>
            <a:rPr lang="ar-SA" sz="1600" b="0" kern="1200" dirty="0">
              <a:solidFill>
                <a:srgbClr val="FFFFFF"/>
              </a:solidFill>
              <a:latin typeface="Sakkal Majalla" pitchFamily="2" charset="-78"/>
              <a:ea typeface="+mn-ea"/>
              <a:cs typeface="Sakkal Majalla" pitchFamily="2" charset="-78"/>
            </a:rPr>
            <a:t>التراجع والمعرفة  وتغيير في المواقف والتصورات وتبني السلوكيات الجيدة وتكييف الممارسات</a:t>
          </a:r>
          <a:endParaRPr lang="en-US" sz="1100" b="0" kern="1200" dirty="0">
            <a:solidFill>
              <a:srgbClr val="FFFFFF"/>
            </a:solidFill>
            <a:latin typeface="Sakkal Majalla" pitchFamily="2" charset="-78"/>
            <a:ea typeface="+mn-ea"/>
            <a:cs typeface="Sakkal Majalla" pitchFamily="2" charset="-78"/>
          </a:endParaRPr>
        </a:p>
      </dsp:txBody>
      <dsp:txXfrm>
        <a:off x="523023" y="4587457"/>
        <a:ext cx="8794880" cy="843200"/>
      </dsp:txXfrm>
    </dsp:sp>
    <dsp:sp modelId="{50BA7EDF-8C33-744D-BF98-F755F9343E1E}">
      <dsp:nvSpPr>
        <dsp:cNvPr id="0" name=""/>
        <dsp:cNvSpPr/>
      </dsp:nvSpPr>
      <dsp:spPr>
        <a:xfrm>
          <a:off x="88301" y="4465244"/>
          <a:ext cx="869444" cy="869444"/>
        </a:xfrm>
        <a:prstGeom prst="ellipse">
          <a:avLst/>
        </a:prstGeom>
        <a:solidFill>
          <a:srgbClr val="FFFFFF">
            <a:hueOff val="0"/>
            <a:satOff val="0"/>
            <a:lumOff val="0"/>
            <a:alphaOff val="0"/>
          </a:srgbClr>
        </a:solidFill>
        <a:ln w="12700" cap="flat" cmpd="sng" algn="ctr">
          <a:solidFill>
            <a:srgbClr val="15BE1C">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4AE705-8A04-4840-89A1-481E150D6A10}" type="datetimeFigureOut">
              <a:rPr lang="en-US" smtClean="0"/>
              <a:t>6/11/20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57A55F-4C5B-E248-9EC8-471E991E4A83}" type="slidenum">
              <a:rPr lang="en-US" smtClean="0"/>
              <a:t>‹#›</a:t>
            </a:fld>
            <a:endParaRPr lang="en-US"/>
          </a:p>
        </p:txBody>
      </p:sp>
    </p:spTree>
    <p:extLst>
      <p:ext uri="{BB962C8B-B14F-4D97-AF65-F5344CB8AC3E}">
        <p14:creationId xmlns:p14="http://schemas.microsoft.com/office/powerpoint/2010/main" val="378257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F6B88-7F2D-45D7-8E3F-20676E3845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23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7A55F-4C5B-E248-9EC8-471E991E4A83}" type="slidenum">
              <a:rPr lang="en-US" smtClean="0"/>
              <a:t>4</a:t>
            </a:fld>
            <a:endParaRPr lang="en-US"/>
          </a:p>
        </p:txBody>
      </p:sp>
    </p:spTree>
    <p:extLst>
      <p:ext uri="{BB962C8B-B14F-4D97-AF65-F5344CB8AC3E}">
        <p14:creationId xmlns:p14="http://schemas.microsoft.com/office/powerpoint/2010/main" val="145724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E3E2539-4562-E24D-A5FD-5C64FCF8E4A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4717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40F6621-5C93-8A4E-9E2E-DC64166AD990}"/>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09386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لجوء رجال الدين للنشرات الإخبارية والكتيبات ومقاطع فيديو عبر يوتيوب للوصول إلى أتباعهم خلال جائحة كورونا</a:t>
            </a:r>
            <a:endParaRPr lang="en-US" dirty="0"/>
          </a:p>
        </p:txBody>
      </p:sp>
      <p:sp>
        <p:nvSpPr>
          <p:cNvPr id="4" name="Slide Number Placeholder 3"/>
          <p:cNvSpPr>
            <a:spLocks noGrp="1"/>
          </p:cNvSpPr>
          <p:nvPr>
            <p:ph type="sldNum" sz="quarter" idx="5"/>
          </p:nvPr>
        </p:nvSpPr>
        <p:spPr/>
        <p:txBody>
          <a:bodyPr/>
          <a:lstStyle/>
          <a:p>
            <a:fld id="{7257A55F-4C5B-E248-9EC8-471E991E4A83}" type="slidenum">
              <a:rPr lang="en-US" smtClean="0"/>
              <a:t>9</a:t>
            </a:fld>
            <a:endParaRPr lang="en-US"/>
          </a:p>
        </p:txBody>
      </p:sp>
    </p:spTree>
    <p:extLst>
      <p:ext uri="{BB962C8B-B14F-4D97-AF65-F5344CB8AC3E}">
        <p14:creationId xmlns:p14="http://schemas.microsoft.com/office/powerpoint/2010/main" val="1227715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D628-6124-2644-9003-DD60044450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63D490-6B91-9B40-93B6-D7052D24B4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70F12-22B9-294A-ACED-C6692B05A5F9}"/>
              </a:ext>
            </a:extLst>
          </p:cNvPr>
          <p:cNvSpPr>
            <a:spLocks noGrp="1"/>
          </p:cNvSpPr>
          <p:nvPr>
            <p:ph type="dt" sz="half" idx="10"/>
          </p:nvPr>
        </p:nvSpPr>
        <p:spPr/>
        <p:txBody>
          <a:bodyPr/>
          <a:lstStyle/>
          <a:p>
            <a:fld id="{FACD91ED-A6BE-4C84-A4A7-4F9970978BEC}" type="datetime1">
              <a:rPr lang="en-US" smtClean="0"/>
              <a:t>6/11/20</a:t>
            </a:fld>
            <a:endParaRPr lang="en-US"/>
          </a:p>
        </p:txBody>
      </p:sp>
      <p:sp>
        <p:nvSpPr>
          <p:cNvPr id="5" name="Footer Placeholder 4">
            <a:extLst>
              <a:ext uri="{FF2B5EF4-FFF2-40B4-BE49-F238E27FC236}">
                <a16:creationId xmlns:a16="http://schemas.microsoft.com/office/drawing/2014/main" id="{5652178A-0A86-6F4F-81F1-10BEFF720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E43B7-AFD2-084A-9FE3-3A0E37085E05}"/>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974745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8EBB9-1EBC-A843-92DC-A118916283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AC682F-70A4-6145-B6EA-112C483E14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78C9C-A6C8-0446-8CE8-0C25F89D5E4D}"/>
              </a:ext>
            </a:extLst>
          </p:cNvPr>
          <p:cNvSpPr>
            <a:spLocks noGrp="1"/>
          </p:cNvSpPr>
          <p:nvPr>
            <p:ph type="dt" sz="half" idx="10"/>
          </p:nvPr>
        </p:nvSpPr>
        <p:spPr/>
        <p:txBody>
          <a:bodyPr/>
          <a:lstStyle/>
          <a:p>
            <a:fld id="{E918F4D5-EBC1-4881-9AD3-AB21AEA90DC4}" type="datetime1">
              <a:rPr lang="en-US" smtClean="0"/>
              <a:t>6/11/20</a:t>
            </a:fld>
            <a:endParaRPr lang="en-US"/>
          </a:p>
        </p:txBody>
      </p:sp>
      <p:sp>
        <p:nvSpPr>
          <p:cNvPr id="5" name="Footer Placeholder 4">
            <a:extLst>
              <a:ext uri="{FF2B5EF4-FFF2-40B4-BE49-F238E27FC236}">
                <a16:creationId xmlns:a16="http://schemas.microsoft.com/office/drawing/2014/main" id="{6E611B79-CB7A-EE4C-B854-2361FAD72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4011A-4F33-C448-9F4E-761564DE096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838310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45B7B8-0D28-4948-8C5F-22B51BAB98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A06234-D908-D943-8188-D68D7F3EAF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26481-D06C-C042-8066-E768EC73CA86}"/>
              </a:ext>
            </a:extLst>
          </p:cNvPr>
          <p:cNvSpPr>
            <a:spLocks noGrp="1"/>
          </p:cNvSpPr>
          <p:nvPr>
            <p:ph type="dt" sz="half" idx="10"/>
          </p:nvPr>
        </p:nvSpPr>
        <p:spPr/>
        <p:txBody>
          <a:bodyPr/>
          <a:lstStyle/>
          <a:p>
            <a:fld id="{87A49E91-0D61-4D6A-ACAD-A42B02D05278}" type="datetime1">
              <a:rPr lang="en-US" smtClean="0"/>
              <a:t>6/11/20</a:t>
            </a:fld>
            <a:endParaRPr lang="en-US"/>
          </a:p>
        </p:txBody>
      </p:sp>
      <p:sp>
        <p:nvSpPr>
          <p:cNvPr id="5" name="Footer Placeholder 4">
            <a:extLst>
              <a:ext uri="{FF2B5EF4-FFF2-40B4-BE49-F238E27FC236}">
                <a16:creationId xmlns:a16="http://schemas.microsoft.com/office/drawing/2014/main" id="{861EBB75-4DB9-0F41-AB63-1275877FD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8D92B-3F31-8C44-8E7B-3E219027EF31}"/>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678210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images">
    <p:spTree>
      <p:nvGrpSpPr>
        <p:cNvPr id="1" name=""/>
        <p:cNvGrpSpPr/>
        <p:nvPr/>
      </p:nvGrpSpPr>
      <p:grpSpPr>
        <a:xfrm>
          <a:off x="0" y="0"/>
          <a:ext cx="0" cy="0"/>
          <a:chOff x="0" y="0"/>
          <a:chExt cx="0" cy="0"/>
        </a:xfrm>
      </p:grpSpPr>
      <p:sp>
        <p:nvSpPr>
          <p:cNvPr id="7" name="Picture Placeholder 11"/>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8" name="Picture Placeholder 11"/>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4" name="Date Placeholder 3">
            <a:extLst>
              <a:ext uri="{FF2B5EF4-FFF2-40B4-BE49-F238E27FC236}">
                <a16:creationId xmlns:a16="http://schemas.microsoft.com/office/drawing/2014/main" id="{108ACC7B-7F9A-45EA-97A2-B7F6249C94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EB726-3D49-4604-BFB3-06E3788AC0D5}" type="datetime1">
              <a:rPr lang="en-US" smtClean="0"/>
              <a:t>6/11/20</a:t>
            </a:fld>
            <a:endParaRPr lang="en-US"/>
          </a:p>
        </p:txBody>
      </p:sp>
      <p:sp>
        <p:nvSpPr>
          <p:cNvPr id="5" name="Footer Placeholder 4">
            <a:extLst>
              <a:ext uri="{FF2B5EF4-FFF2-40B4-BE49-F238E27FC236}">
                <a16:creationId xmlns:a16="http://schemas.microsoft.com/office/drawing/2014/main" id="{1B5976D4-9D7C-430E-B70A-E38FDF4FBB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45389E-3FC5-4C62-BCB8-17A2CB131D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3882609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D628-6124-2644-9003-DD60044450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63D490-6B91-9B40-93B6-D7052D24B4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70F12-22B9-294A-ACED-C6692B05A5F9}"/>
              </a:ext>
            </a:extLst>
          </p:cNvPr>
          <p:cNvSpPr>
            <a:spLocks noGrp="1"/>
          </p:cNvSpPr>
          <p:nvPr>
            <p:ph type="dt" sz="half" idx="10"/>
          </p:nvPr>
        </p:nvSpPr>
        <p:spPr/>
        <p:txBody>
          <a:bodyPr/>
          <a:lstStyle/>
          <a:p>
            <a:fld id="{FACD91ED-A6BE-4C84-A4A7-4F9970978BEC}" type="datetime1">
              <a:rPr lang="en-US" smtClean="0"/>
              <a:t>6/11/20</a:t>
            </a:fld>
            <a:endParaRPr lang="en-US"/>
          </a:p>
        </p:txBody>
      </p:sp>
      <p:sp>
        <p:nvSpPr>
          <p:cNvPr id="5" name="Footer Placeholder 4">
            <a:extLst>
              <a:ext uri="{FF2B5EF4-FFF2-40B4-BE49-F238E27FC236}">
                <a16:creationId xmlns:a16="http://schemas.microsoft.com/office/drawing/2014/main" id="{5652178A-0A86-6F4F-81F1-10BEFF720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E43B7-AFD2-084A-9FE3-3A0E37085E05}"/>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019574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3F31-B936-6040-84F5-4981DFE380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79735D-4037-6B41-AEEA-4188A59508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7704F-73F5-4542-8B69-2B5C6EB044D8}"/>
              </a:ext>
            </a:extLst>
          </p:cNvPr>
          <p:cNvSpPr>
            <a:spLocks noGrp="1"/>
          </p:cNvSpPr>
          <p:nvPr>
            <p:ph type="dt" sz="half" idx="10"/>
          </p:nvPr>
        </p:nvSpPr>
        <p:spPr/>
        <p:txBody>
          <a:bodyPr/>
          <a:lstStyle/>
          <a:p>
            <a:fld id="{931DD30D-D256-4AA3-8919-41B7DDD0B9D8}" type="datetime1">
              <a:rPr lang="en-US" smtClean="0"/>
              <a:t>6/11/20</a:t>
            </a:fld>
            <a:endParaRPr lang="en-US"/>
          </a:p>
        </p:txBody>
      </p:sp>
      <p:sp>
        <p:nvSpPr>
          <p:cNvPr id="5" name="Footer Placeholder 4">
            <a:extLst>
              <a:ext uri="{FF2B5EF4-FFF2-40B4-BE49-F238E27FC236}">
                <a16:creationId xmlns:a16="http://schemas.microsoft.com/office/drawing/2014/main" id="{590A8280-11ED-C248-BB95-4C09DD47D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7FD09-12BF-0446-BC73-68CE403C9AC4}"/>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412349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9920-A82B-A747-94CC-C56694710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09C267-18EC-7348-9E53-162AECE29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82D47-8DD0-9749-AE7F-F78675B7E344}"/>
              </a:ext>
            </a:extLst>
          </p:cNvPr>
          <p:cNvSpPr>
            <a:spLocks noGrp="1"/>
          </p:cNvSpPr>
          <p:nvPr>
            <p:ph type="dt" sz="half" idx="10"/>
          </p:nvPr>
        </p:nvSpPr>
        <p:spPr/>
        <p:txBody>
          <a:bodyPr/>
          <a:lstStyle/>
          <a:p>
            <a:fld id="{600301A9-F0AF-47E0-A31E-295A7A904179}" type="datetime1">
              <a:rPr lang="en-US" smtClean="0"/>
              <a:t>6/11/20</a:t>
            </a:fld>
            <a:endParaRPr lang="en-US"/>
          </a:p>
        </p:txBody>
      </p:sp>
      <p:sp>
        <p:nvSpPr>
          <p:cNvPr id="5" name="Footer Placeholder 4">
            <a:extLst>
              <a:ext uri="{FF2B5EF4-FFF2-40B4-BE49-F238E27FC236}">
                <a16:creationId xmlns:a16="http://schemas.microsoft.com/office/drawing/2014/main" id="{8FDC3ED1-66C3-F641-A83F-53F8F92E8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8B1FB-3FDB-434F-97EF-F2193F7DC83E}"/>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287632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51B27-F6FF-5145-A6F7-250145D8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6C22D2-DE54-3D49-AD9D-590C98B38B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2A29FB-5194-F944-B216-A10B938644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E2F98-F074-FE4F-B9AF-31026DF3CC40}"/>
              </a:ext>
            </a:extLst>
          </p:cNvPr>
          <p:cNvSpPr>
            <a:spLocks noGrp="1"/>
          </p:cNvSpPr>
          <p:nvPr>
            <p:ph type="dt" sz="half" idx="10"/>
          </p:nvPr>
        </p:nvSpPr>
        <p:spPr/>
        <p:txBody>
          <a:bodyPr/>
          <a:lstStyle/>
          <a:p>
            <a:fld id="{3CC54DDD-423B-43A6-BE22-841D51DC705B}" type="datetime1">
              <a:rPr lang="en-US" smtClean="0"/>
              <a:t>6/11/20</a:t>
            </a:fld>
            <a:endParaRPr lang="en-US"/>
          </a:p>
        </p:txBody>
      </p:sp>
      <p:sp>
        <p:nvSpPr>
          <p:cNvPr id="6" name="Footer Placeholder 5">
            <a:extLst>
              <a:ext uri="{FF2B5EF4-FFF2-40B4-BE49-F238E27FC236}">
                <a16:creationId xmlns:a16="http://schemas.microsoft.com/office/drawing/2014/main" id="{E58D92DB-94CF-574C-AD06-814A62FCB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CC8FCB-0329-4042-B4B8-A87BC2F20E80}"/>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499103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06E7-226F-5B42-980F-6E829A8A88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E955A-67B2-AE41-91EC-BB06048626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D3F5DE-A460-EC48-B430-2303B5DF66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38184F-EA39-B340-8A97-6AF3C3A2A5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6B354A-D771-B446-8A4F-8AEE7FC44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803E13-9CC7-8248-B54B-8C8D2A2F5742}"/>
              </a:ext>
            </a:extLst>
          </p:cNvPr>
          <p:cNvSpPr>
            <a:spLocks noGrp="1"/>
          </p:cNvSpPr>
          <p:nvPr>
            <p:ph type="dt" sz="half" idx="10"/>
          </p:nvPr>
        </p:nvSpPr>
        <p:spPr/>
        <p:txBody>
          <a:bodyPr/>
          <a:lstStyle/>
          <a:p>
            <a:fld id="{5F8504FB-9205-4D29-97BB-FEEC1937DC4A}" type="datetime1">
              <a:rPr lang="en-US" smtClean="0"/>
              <a:t>6/11/20</a:t>
            </a:fld>
            <a:endParaRPr lang="en-US"/>
          </a:p>
        </p:txBody>
      </p:sp>
      <p:sp>
        <p:nvSpPr>
          <p:cNvPr id="8" name="Footer Placeholder 7">
            <a:extLst>
              <a:ext uri="{FF2B5EF4-FFF2-40B4-BE49-F238E27FC236}">
                <a16:creationId xmlns:a16="http://schemas.microsoft.com/office/drawing/2014/main" id="{70DCEDB4-E80F-6D48-BC70-4D6FE08F08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28259-A89B-0A48-80EB-4A5A677E645B}"/>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672125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7AA4-8527-CA4A-9556-ED5AD991BF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296265-E4EC-994F-B9C5-6967FDFA69A9}"/>
              </a:ext>
            </a:extLst>
          </p:cNvPr>
          <p:cNvSpPr>
            <a:spLocks noGrp="1"/>
          </p:cNvSpPr>
          <p:nvPr>
            <p:ph type="dt" sz="half" idx="10"/>
          </p:nvPr>
        </p:nvSpPr>
        <p:spPr/>
        <p:txBody>
          <a:bodyPr/>
          <a:lstStyle/>
          <a:p>
            <a:fld id="{3254672E-CA10-47F6-B05C-40D48946A8F7}" type="datetime1">
              <a:rPr lang="en-US" smtClean="0"/>
              <a:t>6/11/20</a:t>
            </a:fld>
            <a:endParaRPr lang="en-US"/>
          </a:p>
        </p:txBody>
      </p:sp>
      <p:sp>
        <p:nvSpPr>
          <p:cNvPr id="4" name="Footer Placeholder 3">
            <a:extLst>
              <a:ext uri="{FF2B5EF4-FFF2-40B4-BE49-F238E27FC236}">
                <a16:creationId xmlns:a16="http://schemas.microsoft.com/office/drawing/2014/main" id="{D710E688-3679-4B44-97C3-3649853C0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BC71AD-904E-864A-952B-D00DAEBCF23A}"/>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472750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65BB43-3BDD-6345-A88A-EBD8280FCB10}"/>
              </a:ext>
            </a:extLst>
          </p:cNvPr>
          <p:cNvSpPr>
            <a:spLocks noGrp="1"/>
          </p:cNvSpPr>
          <p:nvPr>
            <p:ph type="dt" sz="half" idx="10"/>
          </p:nvPr>
        </p:nvSpPr>
        <p:spPr/>
        <p:txBody>
          <a:bodyPr/>
          <a:lstStyle/>
          <a:p>
            <a:fld id="{672B1A17-1AA5-4547-8197-DFD04BC8CF0B}" type="datetime1">
              <a:rPr lang="en-US" smtClean="0"/>
              <a:t>6/11/20</a:t>
            </a:fld>
            <a:endParaRPr lang="en-US"/>
          </a:p>
        </p:txBody>
      </p:sp>
      <p:sp>
        <p:nvSpPr>
          <p:cNvPr id="3" name="Footer Placeholder 2">
            <a:extLst>
              <a:ext uri="{FF2B5EF4-FFF2-40B4-BE49-F238E27FC236}">
                <a16:creationId xmlns:a16="http://schemas.microsoft.com/office/drawing/2014/main" id="{88B624E1-661D-E949-AF27-8D3B0BF8CF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144AF7-7549-BD4F-AE35-94929A237E72}"/>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675847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3F31-B936-6040-84F5-4981DFE380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79735D-4037-6B41-AEEA-4188A59508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7704F-73F5-4542-8B69-2B5C6EB044D8}"/>
              </a:ext>
            </a:extLst>
          </p:cNvPr>
          <p:cNvSpPr>
            <a:spLocks noGrp="1"/>
          </p:cNvSpPr>
          <p:nvPr>
            <p:ph type="dt" sz="half" idx="10"/>
          </p:nvPr>
        </p:nvSpPr>
        <p:spPr/>
        <p:txBody>
          <a:bodyPr/>
          <a:lstStyle/>
          <a:p>
            <a:fld id="{931DD30D-D256-4AA3-8919-41B7DDD0B9D8}" type="datetime1">
              <a:rPr lang="en-US" smtClean="0"/>
              <a:t>6/11/20</a:t>
            </a:fld>
            <a:endParaRPr lang="en-US"/>
          </a:p>
        </p:txBody>
      </p:sp>
      <p:sp>
        <p:nvSpPr>
          <p:cNvPr id="5" name="Footer Placeholder 4">
            <a:extLst>
              <a:ext uri="{FF2B5EF4-FFF2-40B4-BE49-F238E27FC236}">
                <a16:creationId xmlns:a16="http://schemas.microsoft.com/office/drawing/2014/main" id="{590A8280-11ED-C248-BB95-4C09DD47D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7FD09-12BF-0446-BC73-68CE403C9AC4}"/>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723943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0E8D-1609-C04B-97CC-7F396A671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BD726A-2033-DF44-A305-D3373F21E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045EAE-E5DA-AF46-8BEA-FA318BFDD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EDA2A-2D64-074F-9C89-EC711B6A33FD}"/>
              </a:ext>
            </a:extLst>
          </p:cNvPr>
          <p:cNvSpPr>
            <a:spLocks noGrp="1"/>
          </p:cNvSpPr>
          <p:nvPr>
            <p:ph type="dt" sz="half" idx="10"/>
          </p:nvPr>
        </p:nvSpPr>
        <p:spPr/>
        <p:txBody>
          <a:bodyPr/>
          <a:lstStyle/>
          <a:p>
            <a:fld id="{C3544125-728A-4980-A298-54DC86E26958}" type="datetime1">
              <a:rPr lang="en-US" smtClean="0"/>
              <a:t>6/11/20</a:t>
            </a:fld>
            <a:endParaRPr lang="en-US"/>
          </a:p>
        </p:txBody>
      </p:sp>
      <p:sp>
        <p:nvSpPr>
          <p:cNvPr id="6" name="Footer Placeholder 5">
            <a:extLst>
              <a:ext uri="{FF2B5EF4-FFF2-40B4-BE49-F238E27FC236}">
                <a16:creationId xmlns:a16="http://schemas.microsoft.com/office/drawing/2014/main" id="{76C25C44-DB81-104D-8FC5-A14920D9F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F1100-A173-6449-AE5F-FE172AB82EA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4280428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3E8F4-C8D9-884D-8C47-14E7A812CE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1EE65-A0DD-4D45-A524-90BD7F487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D094230-4975-5E4B-A3A0-73FBFC1B2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0042A-A447-7844-8902-E49A293D20F1}"/>
              </a:ext>
            </a:extLst>
          </p:cNvPr>
          <p:cNvSpPr>
            <a:spLocks noGrp="1"/>
          </p:cNvSpPr>
          <p:nvPr>
            <p:ph type="dt" sz="half" idx="10"/>
          </p:nvPr>
        </p:nvSpPr>
        <p:spPr/>
        <p:txBody>
          <a:bodyPr/>
          <a:lstStyle/>
          <a:p>
            <a:fld id="{0FA7B4E1-F260-43B7-8221-6E637FE7B0E2}" type="datetime1">
              <a:rPr lang="en-US" smtClean="0"/>
              <a:t>6/11/20</a:t>
            </a:fld>
            <a:endParaRPr lang="en-US"/>
          </a:p>
        </p:txBody>
      </p:sp>
      <p:sp>
        <p:nvSpPr>
          <p:cNvPr id="6" name="Footer Placeholder 5">
            <a:extLst>
              <a:ext uri="{FF2B5EF4-FFF2-40B4-BE49-F238E27FC236}">
                <a16:creationId xmlns:a16="http://schemas.microsoft.com/office/drawing/2014/main" id="{AEFFC29C-AB84-B747-956B-B2B78750F8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50B8A-8CA8-6D4E-8A18-E8775DE1234D}"/>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521306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8EBB9-1EBC-A843-92DC-A118916283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AC682F-70A4-6145-B6EA-112C483E14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78C9C-A6C8-0446-8CE8-0C25F89D5E4D}"/>
              </a:ext>
            </a:extLst>
          </p:cNvPr>
          <p:cNvSpPr>
            <a:spLocks noGrp="1"/>
          </p:cNvSpPr>
          <p:nvPr>
            <p:ph type="dt" sz="half" idx="10"/>
          </p:nvPr>
        </p:nvSpPr>
        <p:spPr/>
        <p:txBody>
          <a:bodyPr/>
          <a:lstStyle/>
          <a:p>
            <a:fld id="{E918F4D5-EBC1-4881-9AD3-AB21AEA90DC4}" type="datetime1">
              <a:rPr lang="en-US" smtClean="0"/>
              <a:t>6/11/20</a:t>
            </a:fld>
            <a:endParaRPr lang="en-US"/>
          </a:p>
        </p:txBody>
      </p:sp>
      <p:sp>
        <p:nvSpPr>
          <p:cNvPr id="5" name="Footer Placeholder 4">
            <a:extLst>
              <a:ext uri="{FF2B5EF4-FFF2-40B4-BE49-F238E27FC236}">
                <a16:creationId xmlns:a16="http://schemas.microsoft.com/office/drawing/2014/main" id="{6E611B79-CB7A-EE4C-B854-2361FAD72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4011A-4F33-C448-9F4E-761564DE096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713426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45B7B8-0D28-4948-8C5F-22B51BAB98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A06234-D908-D943-8188-D68D7F3EAF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26481-D06C-C042-8066-E768EC73CA86}"/>
              </a:ext>
            </a:extLst>
          </p:cNvPr>
          <p:cNvSpPr>
            <a:spLocks noGrp="1"/>
          </p:cNvSpPr>
          <p:nvPr>
            <p:ph type="dt" sz="half" idx="10"/>
          </p:nvPr>
        </p:nvSpPr>
        <p:spPr/>
        <p:txBody>
          <a:bodyPr/>
          <a:lstStyle/>
          <a:p>
            <a:fld id="{87A49E91-0D61-4D6A-ACAD-A42B02D05278}" type="datetime1">
              <a:rPr lang="en-US" smtClean="0"/>
              <a:t>6/11/20</a:t>
            </a:fld>
            <a:endParaRPr lang="en-US"/>
          </a:p>
        </p:txBody>
      </p:sp>
      <p:sp>
        <p:nvSpPr>
          <p:cNvPr id="5" name="Footer Placeholder 4">
            <a:extLst>
              <a:ext uri="{FF2B5EF4-FFF2-40B4-BE49-F238E27FC236}">
                <a16:creationId xmlns:a16="http://schemas.microsoft.com/office/drawing/2014/main" id="{861EBB75-4DB9-0F41-AB63-1275877FD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8D92B-3F31-8C44-8E7B-3E219027EF31}"/>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916661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92600" y="0"/>
            <a:ext cx="7699401" cy="6858000"/>
          </a:xfrm>
          <a:solidFill>
            <a:schemeClr val="bg1">
              <a:lumMod val="95000"/>
            </a:schemeClr>
          </a:solidFill>
        </p:spPr>
        <p:txBody>
          <a:bodyPr/>
          <a:lstStyle/>
          <a:p>
            <a:endParaRPr lang="en-US"/>
          </a:p>
        </p:txBody>
      </p:sp>
      <p:sp>
        <p:nvSpPr>
          <p:cNvPr id="3" name="Date Placeholder 3">
            <a:extLst>
              <a:ext uri="{FF2B5EF4-FFF2-40B4-BE49-F238E27FC236}">
                <a16:creationId xmlns:a16="http://schemas.microsoft.com/office/drawing/2014/main" id="{FE844BBD-DE91-46AC-B760-57E8BC483B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EB726-3D49-4604-BFB3-06E3788AC0D5}" type="datetime1">
              <a:rPr lang="en-US" smtClean="0"/>
              <a:t>6/11/20</a:t>
            </a:fld>
            <a:endParaRPr lang="en-US"/>
          </a:p>
        </p:txBody>
      </p:sp>
      <p:sp>
        <p:nvSpPr>
          <p:cNvPr id="4" name="Footer Placeholder 4">
            <a:extLst>
              <a:ext uri="{FF2B5EF4-FFF2-40B4-BE49-F238E27FC236}">
                <a16:creationId xmlns:a16="http://schemas.microsoft.com/office/drawing/2014/main" id="{E3688D10-B253-43E6-81C9-75A0272D78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5">
            <a:extLst>
              <a:ext uri="{FF2B5EF4-FFF2-40B4-BE49-F238E27FC236}">
                <a16:creationId xmlns:a16="http://schemas.microsoft.com/office/drawing/2014/main" id="{828380BC-F5B2-4E07-A889-A2F9E8C1F6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4187731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ide for maps">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47705" y="1901826"/>
            <a:ext cx="5295900" cy="3856039"/>
          </a:xfrm>
        </p:spPr>
        <p:txBody>
          <a:bodyPr/>
          <a:lstStyle/>
          <a:p>
            <a:endParaRPr lang="en-US"/>
          </a:p>
        </p:txBody>
      </p:sp>
      <p:sp>
        <p:nvSpPr>
          <p:cNvPr id="7" name="Picture Placeholder 1"/>
          <p:cNvSpPr>
            <a:spLocks noGrp="1"/>
          </p:cNvSpPr>
          <p:nvPr>
            <p:ph type="pic" sz="quarter" idx="10" hasCustomPrompt="1"/>
          </p:nvPr>
        </p:nvSpPr>
        <p:spPr>
          <a:xfrm>
            <a:off x="660403"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
        <p:nvSpPr>
          <p:cNvPr id="12" name="Picture Placeholder 1"/>
          <p:cNvSpPr>
            <a:spLocks noGrp="1"/>
          </p:cNvSpPr>
          <p:nvPr>
            <p:ph type="pic" sz="quarter" idx="12" hasCustomPrompt="1"/>
          </p:nvPr>
        </p:nvSpPr>
        <p:spPr>
          <a:xfrm>
            <a:off x="6203952"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
        <p:nvSpPr>
          <p:cNvPr id="5" name="Date Placeholder 3">
            <a:extLst>
              <a:ext uri="{FF2B5EF4-FFF2-40B4-BE49-F238E27FC236}">
                <a16:creationId xmlns:a16="http://schemas.microsoft.com/office/drawing/2014/main" id="{48799571-700F-4DF4-A242-2525711BEB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EB726-3D49-4604-BFB3-06E3788AC0D5}" type="datetime1">
              <a:rPr lang="en-US" smtClean="0"/>
              <a:t>6/11/20</a:t>
            </a:fld>
            <a:endParaRPr lang="en-US"/>
          </a:p>
        </p:txBody>
      </p:sp>
      <p:sp>
        <p:nvSpPr>
          <p:cNvPr id="6" name="Footer Placeholder 4">
            <a:extLst>
              <a:ext uri="{FF2B5EF4-FFF2-40B4-BE49-F238E27FC236}">
                <a16:creationId xmlns:a16="http://schemas.microsoft.com/office/drawing/2014/main" id="{A4B5B3CE-E6A4-4C9D-9B2F-B3771D3168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Slide Number Placeholder 5">
            <a:extLst>
              <a:ext uri="{FF2B5EF4-FFF2-40B4-BE49-F238E27FC236}">
                <a16:creationId xmlns:a16="http://schemas.microsoft.com/office/drawing/2014/main" id="{D780612C-2A3C-447A-BCC3-DCE6134105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174542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 images">
    <p:spTree>
      <p:nvGrpSpPr>
        <p:cNvPr id="1" name=""/>
        <p:cNvGrpSpPr/>
        <p:nvPr/>
      </p:nvGrpSpPr>
      <p:grpSpPr>
        <a:xfrm>
          <a:off x="0" y="0"/>
          <a:ext cx="0" cy="0"/>
          <a:chOff x="0" y="0"/>
          <a:chExt cx="0" cy="0"/>
        </a:xfrm>
      </p:grpSpPr>
      <p:sp>
        <p:nvSpPr>
          <p:cNvPr id="7" name="Picture Placeholder 11"/>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8" name="Picture Placeholder 11"/>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4" name="Date Placeholder 3">
            <a:extLst>
              <a:ext uri="{FF2B5EF4-FFF2-40B4-BE49-F238E27FC236}">
                <a16:creationId xmlns:a16="http://schemas.microsoft.com/office/drawing/2014/main" id="{108ACC7B-7F9A-45EA-97A2-B7F6249C94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EB726-3D49-4604-BFB3-06E3788AC0D5}" type="datetime1">
              <a:rPr lang="en-US" smtClean="0"/>
              <a:t>6/11/20</a:t>
            </a:fld>
            <a:endParaRPr lang="en-US"/>
          </a:p>
        </p:txBody>
      </p:sp>
      <p:sp>
        <p:nvSpPr>
          <p:cNvPr id="5" name="Footer Placeholder 4">
            <a:extLst>
              <a:ext uri="{FF2B5EF4-FFF2-40B4-BE49-F238E27FC236}">
                <a16:creationId xmlns:a16="http://schemas.microsoft.com/office/drawing/2014/main" id="{1B5976D4-9D7C-430E-B70A-E38FDF4FBB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45389E-3FC5-4C62-BCB8-17A2CB131D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1409197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UNICEF logo_White.png"/>
          <p:cNvPicPr>
            <a:picLocks noChangeAspect="1"/>
          </p:cNvPicPr>
          <p:nvPr userDrawn="1"/>
        </p:nvPicPr>
        <p:blipFill>
          <a:blip r:embed="rId2"/>
          <a:stretch>
            <a:fillRect/>
          </a:stretch>
        </p:blipFill>
        <p:spPr>
          <a:xfrm>
            <a:off x="8721956" y="5917068"/>
            <a:ext cx="2683955" cy="483429"/>
          </a:xfrm>
          <a:prstGeom prst="rect">
            <a:avLst/>
          </a:prstGeom>
        </p:spPr>
      </p:pic>
      <p:sp>
        <p:nvSpPr>
          <p:cNvPr id="15" name="Text Placeholder 9"/>
          <p:cNvSpPr>
            <a:spLocks noGrp="1"/>
          </p:cNvSpPr>
          <p:nvPr>
            <p:ph type="body" sz="quarter" idx="13" hasCustomPrompt="1"/>
          </p:nvPr>
        </p:nvSpPr>
        <p:spPr>
          <a:xfrm>
            <a:off x="778933" y="393700"/>
            <a:ext cx="6096000" cy="3082800"/>
          </a:xfrm>
          <a:prstGeom prst="rect">
            <a:avLst/>
          </a:prstGeom>
        </p:spPr>
        <p:txBody>
          <a:bodyPr vert="horz"/>
          <a:lstStyle>
            <a:lvl1pPr marL="0">
              <a:lnSpc>
                <a:spcPts val="1920"/>
              </a:lnSpc>
              <a:spcBef>
                <a:spcPts val="0"/>
              </a:spcBef>
              <a:spcAft>
                <a:spcPts val="300"/>
              </a:spcAft>
              <a:buFontTx/>
              <a:buNone/>
              <a:defRPr sz="1400" baseline="0">
                <a:solidFill>
                  <a:schemeClr val="bg1"/>
                </a:solidFill>
                <a:latin typeface="Arial"/>
                <a:cs typeface="Arial"/>
              </a:defRPr>
            </a:lvl1pPr>
            <a:lvl2pPr marL="0">
              <a:spcBef>
                <a:spcPts val="0"/>
              </a:spcBef>
              <a:buFontTx/>
              <a:buNone/>
              <a:defRPr sz="1400">
                <a:solidFill>
                  <a:schemeClr val="bg1"/>
                </a:solidFill>
                <a:latin typeface="Arial"/>
                <a:cs typeface="Arial"/>
              </a:defRPr>
            </a:lvl2pPr>
            <a:lvl3pPr marL="0">
              <a:spcBef>
                <a:spcPts val="0"/>
              </a:spcBef>
              <a:buFontTx/>
              <a:buNone/>
              <a:defRPr sz="1400">
                <a:solidFill>
                  <a:schemeClr val="bg1"/>
                </a:solidFill>
                <a:latin typeface="Arial"/>
                <a:cs typeface="Arial"/>
              </a:defRPr>
            </a:lvl3pPr>
            <a:lvl4pPr marL="0">
              <a:spcBef>
                <a:spcPts val="0"/>
              </a:spcBef>
              <a:buFontTx/>
              <a:buNone/>
              <a:defRPr sz="1400">
                <a:solidFill>
                  <a:schemeClr val="bg1"/>
                </a:solidFill>
                <a:latin typeface="Arial"/>
                <a:cs typeface="Arial"/>
              </a:defRPr>
            </a:lvl4pPr>
            <a:lvl5pPr marL="0">
              <a:spcBef>
                <a:spcPts val="0"/>
              </a:spcBef>
              <a:buFontTx/>
              <a:buNone/>
              <a:defRPr sz="1400">
                <a:solidFill>
                  <a:schemeClr val="bg1"/>
                </a:solidFill>
                <a:latin typeface="Arial"/>
                <a:cs typeface="Arial"/>
              </a:defRPr>
            </a:lvl5pPr>
          </a:lstStyle>
          <a:p>
            <a:pPr lvl="0"/>
            <a:r>
              <a:rPr lang="en-US" dirty="0"/>
              <a:t>For more information please contact</a:t>
            </a:r>
          </a:p>
          <a:p>
            <a:pPr lvl="0"/>
            <a:r>
              <a:rPr lang="en-US" dirty="0"/>
              <a:t>Click to edit name</a:t>
            </a:r>
          </a:p>
          <a:p>
            <a:pPr lvl="0"/>
            <a:r>
              <a:rPr lang="en-US" dirty="0"/>
              <a:t>Title</a:t>
            </a:r>
          </a:p>
          <a:p>
            <a:pPr lvl="0"/>
            <a:r>
              <a:rPr lang="en-US" dirty="0"/>
              <a:t>Telephone and email address</a:t>
            </a:r>
          </a:p>
        </p:txBody>
      </p:sp>
      <p:sp>
        <p:nvSpPr>
          <p:cNvPr id="8" name="Text Placeholder 14"/>
          <p:cNvSpPr>
            <a:spLocks noGrp="1"/>
          </p:cNvSpPr>
          <p:nvPr>
            <p:ph type="body" sz="quarter" idx="16" hasCustomPrompt="1"/>
          </p:nvPr>
        </p:nvSpPr>
        <p:spPr>
          <a:xfrm>
            <a:off x="778933" y="3476501"/>
            <a:ext cx="6096000" cy="3169719"/>
          </a:xfrm>
          <a:prstGeom prst="rect">
            <a:avLst/>
          </a:prstGeom>
        </p:spPr>
        <p:txBody>
          <a:bodyPr vert="horz"/>
          <a:lstStyle>
            <a:lvl1pPr marL="0" marR="0" indent="0" algn="l" defTabSz="457200" rtl="0" eaLnBrk="1" fontAlgn="auto" latinLnBrk="0" hangingPunct="1">
              <a:lnSpc>
                <a:spcPts val="1920"/>
              </a:lnSpc>
              <a:spcBef>
                <a:spcPts val="0"/>
              </a:spcBef>
              <a:spcAft>
                <a:spcPts val="300"/>
              </a:spcAft>
              <a:buClrTx/>
              <a:buSzTx/>
              <a:buFontTx/>
              <a:buNone/>
              <a:tabLst/>
              <a:defRPr sz="1400" baseline="0">
                <a:solidFill>
                  <a:srgbClr val="FFFFFF"/>
                </a:solidFill>
                <a:latin typeface="Arial"/>
                <a:cs typeface="Arial"/>
              </a:defRPr>
            </a:lvl1pPr>
            <a:lvl2pPr marL="0">
              <a:spcBef>
                <a:spcPts val="0"/>
              </a:spcBef>
              <a:buFontTx/>
              <a:buNone/>
              <a:defRPr sz="1400">
                <a:solidFill>
                  <a:srgbClr val="FFFFFF"/>
                </a:solidFill>
                <a:latin typeface="Arial"/>
                <a:cs typeface="Arial"/>
              </a:defRPr>
            </a:lvl2pPr>
            <a:lvl3pPr marL="0">
              <a:spcBef>
                <a:spcPts val="0"/>
              </a:spcBef>
              <a:buFontTx/>
              <a:buNone/>
              <a:defRPr sz="1400">
                <a:solidFill>
                  <a:srgbClr val="FFFFFF"/>
                </a:solidFill>
                <a:latin typeface="Arial"/>
                <a:cs typeface="Arial"/>
              </a:defRPr>
            </a:lvl3pPr>
            <a:lvl4pPr marL="0">
              <a:spcBef>
                <a:spcPts val="0"/>
              </a:spcBef>
              <a:buFontTx/>
              <a:buNone/>
              <a:defRPr sz="1400">
                <a:solidFill>
                  <a:srgbClr val="FFFFFF"/>
                </a:solidFill>
                <a:latin typeface="Arial"/>
                <a:cs typeface="Arial"/>
              </a:defRPr>
            </a:lvl4pPr>
            <a:lvl5pPr marL="0">
              <a:spcBef>
                <a:spcPts val="0"/>
              </a:spcBef>
              <a:buFontTx/>
              <a:buNone/>
              <a:defRPr sz="1400">
                <a:solidFill>
                  <a:srgbClr val="FFFFFF"/>
                </a:solidFill>
                <a:latin typeface="Arial"/>
                <a:cs typeface="Arial"/>
              </a:defRPr>
            </a:lvl5pPr>
          </a:lstStyle>
          <a:p>
            <a:pPr lvl="0"/>
            <a:r>
              <a:rPr lang="en-US" dirty="0"/>
              <a:t>Click to edit back cover information</a:t>
            </a:r>
          </a:p>
          <a:p>
            <a:pPr lvl="0"/>
            <a:r>
              <a:rPr lang="en-US" dirty="0"/>
              <a:t>Click to edit back cover information</a:t>
            </a:r>
          </a:p>
          <a:p>
            <a:pPr lvl="0"/>
            <a:r>
              <a:rPr lang="en-US" dirty="0"/>
              <a:t>Click to edit back cover information</a:t>
            </a:r>
          </a:p>
          <a:p>
            <a:pPr marL="0" marR="0" lvl="0" indent="-342900" algn="l" defTabSz="457200" rtl="0" eaLnBrk="1" fontAlgn="auto" latinLnBrk="0" hangingPunct="1">
              <a:lnSpc>
                <a:spcPts val="2020"/>
              </a:lnSpc>
              <a:spcBef>
                <a:spcPts val="0"/>
              </a:spcBef>
              <a:spcAft>
                <a:spcPts val="800"/>
              </a:spcAft>
              <a:buClrTx/>
              <a:buSzTx/>
              <a:buFontTx/>
              <a:buNone/>
              <a:tabLst/>
              <a:defRPr/>
            </a:pPr>
            <a:r>
              <a:rPr lang="en-US" dirty="0"/>
              <a:t>Click to edit back cover information</a:t>
            </a:r>
          </a:p>
          <a:p>
            <a:pPr lvl="0"/>
            <a:endParaRPr lang="en-US" dirty="0"/>
          </a:p>
          <a:p>
            <a:pPr lvl="0"/>
            <a:r>
              <a:rPr lang="en-US" dirty="0"/>
              <a:t>Click to edit back cover information</a:t>
            </a:r>
          </a:p>
          <a:p>
            <a:pPr lvl="0"/>
            <a:r>
              <a:rPr lang="en-US" dirty="0"/>
              <a:t>Click to edit back cover information</a:t>
            </a:r>
          </a:p>
          <a:p>
            <a:pPr lvl="0"/>
            <a:endParaRPr lang="en-US" dirty="0"/>
          </a:p>
          <a:p>
            <a:pPr lvl="0"/>
            <a:r>
              <a:rPr lang="en-US" dirty="0"/>
              <a:t>Cover photo © goes here</a:t>
            </a:r>
          </a:p>
          <a:p>
            <a:pPr marL="0" marR="0" lvl="0" indent="-342900" algn="l" defTabSz="457200" rtl="0" eaLnBrk="1" fontAlgn="auto" latinLnBrk="0" hangingPunct="1">
              <a:lnSpc>
                <a:spcPts val="2020"/>
              </a:lnSpc>
              <a:spcBef>
                <a:spcPts val="0"/>
              </a:spcBef>
              <a:spcAft>
                <a:spcPts val="800"/>
              </a:spcAft>
              <a:buClrTx/>
              <a:buSzTx/>
              <a:buFontTx/>
              <a:buNone/>
              <a:tabLst/>
              <a:defRPr/>
            </a:pPr>
            <a:r>
              <a:rPr lang="en-US" dirty="0"/>
              <a:t>Inside photo © goes here</a:t>
            </a:r>
          </a:p>
        </p:txBody>
      </p:sp>
    </p:spTree>
    <p:extLst>
      <p:ext uri="{BB962C8B-B14F-4D97-AF65-F5344CB8AC3E}">
        <p14:creationId xmlns:p14="http://schemas.microsoft.com/office/powerpoint/2010/main" val="784003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B85F3D-7362-4B41-8D33-A8A20196280A}"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854750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B85F3D-7362-4B41-8D33-A8A20196280A}"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1322242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9920-A82B-A747-94CC-C56694710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09C267-18EC-7348-9E53-162AECE29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82D47-8DD0-9749-AE7F-F78675B7E344}"/>
              </a:ext>
            </a:extLst>
          </p:cNvPr>
          <p:cNvSpPr>
            <a:spLocks noGrp="1"/>
          </p:cNvSpPr>
          <p:nvPr>
            <p:ph type="dt" sz="half" idx="10"/>
          </p:nvPr>
        </p:nvSpPr>
        <p:spPr/>
        <p:txBody>
          <a:bodyPr/>
          <a:lstStyle/>
          <a:p>
            <a:fld id="{600301A9-F0AF-47E0-A31E-295A7A904179}" type="datetime1">
              <a:rPr lang="en-US" smtClean="0"/>
              <a:t>6/11/20</a:t>
            </a:fld>
            <a:endParaRPr lang="en-US"/>
          </a:p>
        </p:txBody>
      </p:sp>
      <p:sp>
        <p:nvSpPr>
          <p:cNvPr id="5" name="Footer Placeholder 4">
            <a:extLst>
              <a:ext uri="{FF2B5EF4-FFF2-40B4-BE49-F238E27FC236}">
                <a16:creationId xmlns:a16="http://schemas.microsoft.com/office/drawing/2014/main" id="{8FDC3ED1-66C3-F641-A83F-53F8F92E8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8B1FB-3FDB-434F-97EF-F2193F7DC83E}"/>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704454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B85F3D-7362-4B41-8D33-A8A20196280A}"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2202449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B85F3D-7362-4B41-8D33-A8A20196280A}" type="datetimeFigureOut">
              <a:rPr lang="en-US" smtClean="0"/>
              <a:t>6/11/20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346412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B85F3D-7362-4B41-8D33-A8A20196280A}" type="datetimeFigureOut">
              <a:rPr lang="en-US" smtClean="0"/>
              <a:t>6/11/20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3124612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B85F3D-7362-4B41-8D33-A8A20196280A}" type="datetimeFigureOut">
              <a:rPr lang="en-US" smtClean="0"/>
              <a:t>6/11/20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1776030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B85F3D-7362-4B41-8D33-A8A20196280A}" type="datetimeFigureOut">
              <a:rPr lang="en-US" smtClean="0"/>
              <a:t>6/11/20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1430747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B85F3D-7362-4B41-8D33-A8A20196280A}" type="datetimeFigureOut">
              <a:rPr lang="en-US" smtClean="0"/>
              <a:t>6/11/20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1692803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B85F3D-7362-4B41-8D33-A8A20196280A}" type="datetimeFigureOut">
              <a:rPr lang="en-US" smtClean="0"/>
              <a:t>6/11/20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2830926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B85F3D-7362-4B41-8D33-A8A20196280A}"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38367204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B85F3D-7362-4B41-8D33-A8A20196280A}" type="datetimeFigureOut">
              <a:rPr lang="en-US" smtClean="0"/>
              <a:t>6/11/20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8A996-7912-474C-85F0-2684F758F454}" type="slidenum">
              <a:rPr lang="en-US" smtClean="0"/>
              <a:t>‹#›</a:t>
            </a:fld>
            <a:endParaRPr lang="en-US"/>
          </a:p>
        </p:txBody>
      </p:sp>
    </p:spTree>
    <p:extLst>
      <p:ext uri="{BB962C8B-B14F-4D97-AF65-F5344CB8AC3E}">
        <p14:creationId xmlns:p14="http://schemas.microsoft.com/office/powerpoint/2010/main" val="3644380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12192000" cy="1143000"/>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350" dirty="0">
              <a:solidFill>
                <a:prstClr val="black"/>
              </a:solidFill>
              <a:cs typeface="Arial" pitchFamily="34" charset="0"/>
            </a:endParaRPr>
          </a:p>
        </p:txBody>
      </p:sp>
      <p:sp>
        <p:nvSpPr>
          <p:cNvPr id="18" name="Title 1"/>
          <p:cNvSpPr>
            <a:spLocks noGrp="1"/>
          </p:cNvSpPr>
          <p:nvPr>
            <p:ph type="ctrTitle"/>
          </p:nvPr>
        </p:nvSpPr>
        <p:spPr>
          <a:xfrm>
            <a:off x="773291" y="407990"/>
            <a:ext cx="10363200" cy="506413"/>
          </a:xfrm>
          <a:prstGeom prst="rect">
            <a:avLst/>
          </a:prstGeom>
        </p:spPr>
        <p:txBody>
          <a:bodyPr/>
          <a:lstStyle>
            <a:lvl1pPr algn="l">
              <a:defRPr sz="2100" b="0">
                <a:solidFill>
                  <a:schemeClr val="bg1"/>
                </a:solidFill>
                <a:latin typeface="Arial"/>
                <a:cs typeface="Arial"/>
              </a:defRPr>
            </a:lvl1pPr>
          </a:lstStyle>
          <a:p>
            <a:r>
              <a:rPr lang="en-US" dirty="0"/>
              <a:t>Click to edit Master title style</a:t>
            </a:r>
          </a:p>
        </p:txBody>
      </p:sp>
      <p:sp>
        <p:nvSpPr>
          <p:cNvPr id="11" name="Text Placeholder 10"/>
          <p:cNvSpPr>
            <a:spLocks noGrp="1"/>
          </p:cNvSpPr>
          <p:nvPr>
            <p:ph type="body" sz="quarter" idx="14"/>
          </p:nvPr>
        </p:nvSpPr>
        <p:spPr>
          <a:xfrm>
            <a:off x="772587" y="1663700"/>
            <a:ext cx="10606615" cy="3492500"/>
          </a:xfrm>
          <a:prstGeom prst="rect">
            <a:avLst/>
          </a:prstGeom>
        </p:spPr>
        <p:txBody>
          <a:bodyPr vert="horz"/>
          <a:lstStyle>
            <a:lvl1pPr>
              <a:defRPr sz="2100">
                <a:latin typeface="Arial"/>
                <a:cs typeface="Arial"/>
              </a:defRPr>
            </a:lvl1pPr>
            <a:lvl2pPr>
              <a:defRPr sz="1800">
                <a:latin typeface="Arial"/>
                <a:cs typeface="Arial"/>
              </a:defRPr>
            </a:lvl2pPr>
            <a:lvl3pPr>
              <a:defRPr>
                <a:latin typeface="Arial"/>
                <a:cs typeface="Arial"/>
              </a:defRPr>
            </a:lvl3pPr>
          </a:lstStyle>
          <a:p>
            <a:pPr lvl="0"/>
            <a:r>
              <a:rPr lang="en-US" dirty="0"/>
              <a:t>Click to edit Master text styles</a:t>
            </a:r>
          </a:p>
          <a:p>
            <a:pPr lvl="1"/>
            <a:r>
              <a:rPr lang="en-US" dirty="0"/>
              <a:t>Second level</a:t>
            </a:r>
          </a:p>
        </p:txBody>
      </p:sp>
      <p:sp>
        <p:nvSpPr>
          <p:cNvPr id="5" name="Date Placeholder 2"/>
          <p:cNvSpPr>
            <a:spLocks noGrp="1"/>
          </p:cNvSpPr>
          <p:nvPr>
            <p:ph type="dt" sz="half" idx="15"/>
          </p:nvPr>
        </p:nvSpPr>
        <p:spPr/>
        <p:txBody>
          <a:bodyPr/>
          <a:lstStyle>
            <a:lvl1pPr>
              <a:defRPr/>
            </a:lvl1pPr>
          </a:lstStyle>
          <a:p>
            <a:pPr>
              <a:defRPr/>
            </a:pPr>
            <a:fld id="{4FDD9EFF-319C-4391-A1E8-3E63D6AE3BC5}" type="datetime1">
              <a:rPr lang="en-US">
                <a:solidFill>
                  <a:prstClr val="black">
                    <a:tint val="75000"/>
                  </a:prstClr>
                </a:solidFill>
              </a:rPr>
              <a:pPr>
                <a:defRPr/>
              </a:pPr>
              <a:t>6/11/20</a:t>
            </a:fld>
            <a:endParaRPr lang="en-US" dirty="0">
              <a:solidFill>
                <a:prstClr val="black">
                  <a:tint val="75000"/>
                </a:prstClr>
              </a:solidFill>
            </a:endParaRPr>
          </a:p>
        </p:txBody>
      </p:sp>
      <p:sp>
        <p:nvSpPr>
          <p:cNvPr id="6" name="Footer Placeholder 3"/>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7" name="Slide Number Placeholder 4"/>
          <p:cNvSpPr>
            <a:spLocks noGrp="1"/>
          </p:cNvSpPr>
          <p:nvPr>
            <p:ph type="sldNum" sz="quarter" idx="17"/>
          </p:nvPr>
        </p:nvSpPr>
        <p:spPr/>
        <p:txBody>
          <a:bodyPr/>
          <a:lstStyle>
            <a:lvl1pPr>
              <a:defRPr/>
            </a:lvl1pPr>
          </a:lstStyle>
          <a:p>
            <a:pPr>
              <a:defRPr/>
            </a:pPr>
            <a:endParaRPr lang="en-US" dirty="0">
              <a:solidFill>
                <a:prstClr val="black"/>
              </a:solidFill>
            </a:endParaRPr>
          </a:p>
          <a:p>
            <a:pPr>
              <a:defRPr/>
            </a:pPr>
            <a:fld id="{452F80A9-341C-4B7B-B66C-18DD38D29401}" type="slidenum">
              <a:rPr lang="en-US">
                <a:solidFill>
                  <a:prstClr val="black"/>
                </a:solidFill>
              </a:rPr>
              <a:pPr>
                <a:defRPr/>
              </a:pPr>
              <a:t>‹#›</a:t>
            </a:fld>
            <a:endParaRPr lang="en-US" dirty="0">
              <a:solidFill>
                <a:prstClr val="black"/>
              </a:solidFill>
            </a:endParaRPr>
          </a:p>
          <a:p>
            <a:pPr>
              <a:defRPr/>
            </a:pPr>
            <a:endParaRPr lang="en-US" dirty="0">
              <a:solidFill>
                <a:prstClr val="black"/>
              </a:solidFill>
            </a:endParaRPr>
          </a:p>
        </p:txBody>
      </p:sp>
    </p:spTree>
    <p:extLst>
      <p:ext uri="{BB962C8B-B14F-4D97-AF65-F5344CB8AC3E}">
        <p14:creationId xmlns:p14="http://schemas.microsoft.com/office/powerpoint/2010/main" val="2963200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51B27-F6FF-5145-A6F7-250145D8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6C22D2-DE54-3D49-AD9D-590C98B38B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2A29FB-5194-F944-B216-A10B938644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E2F98-F074-FE4F-B9AF-31026DF3CC40}"/>
              </a:ext>
            </a:extLst>
          </p:cNvPr>
          <p:cNvSpPr>
            <a:spLocks noGrp="1"/>
          </p:cNvSpPr>
          <p:nvPr>
            <p:ph type="dt" sz="half" idx="10"/>
          </p:nvPr>
        </p:nvSpPr>
        <p:spPr/>
        <p:txBody>
          <a:bodyPr/>
          <a:lstStyle/>
          <a:p>
            <a:fld id="{3CC54DDD-423B-43A6-BE22-841D51DC705B}" type="datetime1">
              <a:rPr lang="en-US" smtClean="0"/>
              <a:t>6/11/20</a:t>
            </a:fld>
            <a:endParaRPr lang="en-US"/>
          </a:p>
        </p:txBody>
      </p:sp>
      <p:sp>
        <p:nvSpPr>
          <p:cNvPr id="6" name="Footer Placeholder 5">
            <a:extLst>
              <a:ext uri="{FF2B5EF4-FFF2-40B4-BE49-F238E27FC236}">
                <a16:creationId xmlns:a16="http://schemas.microsoft.com/office/drawing/2014/main" id="{E58D92DB-94CF-574C-AD06-814A62FCB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CC8FCB-0329-4042-B4B8-A87BC2F20E80}"/>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9525037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UNICEF logo_White.png"/>
          <p:cNvPicPr>
            <a:picLocks noChangeAspect="1"/>
          </p:cNvPicPr>
          <p:nvPr userDrawn="1"/>
        </p:nvPicPr>
        <p:blipFill>
          <a:blip r:embed="rId2"/>
          <a:stretch>
            <a:fillRect/>
          </a:stretch>
        </p:blipFill>
        <p:spPr>
          <a:xfrm>
            <a:off x="8721956" y="5917068"/>
            <a:ext cx="2683955" cy="483429"/>
          </a:xfrm>
          <a:prstGeom prst="rect">
            <a:avLst/>
          </a:prstGeom>
        </p:spPr>
      </p:pic>
      <p:sp>
        <p:nvSpPr>
          <p:cNvPr id="15" name="Text Placeholder 9"/>
          <p:cNvSpPr>
            <a:spLocks noGrp="1"/>
          </p:cNvSpPr>
          <p:nvPr>
            <p:ph type="body" sz="quarter" idx="13" hasCustomPrompt="1"/>
          </p:nvPr>
        </p:nvSpPr>
        <p:spPr>
          <a:xfrm>
            <a:off x="778933" y="393700"/>
            <a:ext cx="6096000" cy="3082800"/>
          </a:xfrm>
          <a:prstGeom prst="rect">
            <a:avLst/>
          </a:prstGeom>
        </p:spPr>
        <p:txBody>
          <a:bodyPr vert="horz"/>
          <a:lstStyle>
            <a:lvl1pPr marL="0">
              <a:lnSpc>
                <a:spcPts val="1920"/>
              </a:lnSpc>
              <a:spcBef>
                <a:spcPts val="0"/>
              </a:spcBef>
              <a:spcAft>
                <a:spcPts val="300"/>
              </a:spcAft>
              <a:buFontTx/>
              <a:buNone/>
              <a:defRPr sz="1400" baseline="0">
                <a:solidFill>
                  <a:schemeClr val="bg1"/>
                </a:solidFill>
                <a:latin typeface="Arial"/>
                <a:cs typeface="Arial"/>
              </a:defRPr>
            </a:lvl1pPr>
            <a:lvl2pPr marL="0">
              <a:spcBef>
                <a:spcPts val="0"/>
              </a:spcBef>
              <a:buFontTx/>
              <a:buNone/>
              <a:defRPr sz="1400">
                <a:solidFill>
                  <a:schemeClr val="bg1"/>
                </a:solidFill>
                <a:latin typeface="Arial"/>
                <a:cs typeface="Arial"/>
              </a:defRPr>
            </a:lvl2pPr>
            <a:lvl3pPr marL="0">
              <a:spcBef>
                <a:spcPts val="0"/>
              </a:spcBef>
              <a:buFontTx/>
              <a:buNone/>
              <a:defRPr sz="1400">
                <a:solidFill>
                  <a:schemeClr val="bg1"/>
                </a:solidFill>
                <a:latin typeface="Arial"/>
                <a:cs typeface="Arial"/>
              </a:defRPr>
            </a:lvl3pPr>
            <a:lvl4pPr marL="0">
              <a:spcBef>
                <a:spcPts val="0"/>
              </a:spcBef>
              <a:buFontTx/>
              <a:buNone/>
              <a:defRPr sz="1400">
                <a:solidFill>
                  <a:schemeClr val="bg1"/>
                </a:solidFill>
                <a:latin typeface="Arial"/>
                <a:cs typeface="Arial"/>
              </a:defRPr>
            </a:lvl4pPr>
            <a:lvl5pPr marL="0">
              <a:spcBef>
                <a:spcPts val="0"/>
              </a:spcBef>
              <a:buFontTx/>
              <a:buNone/>
              <a:defRPr sz="1400">
                <a:solidFill>
                  <a:schemeClr val="bg1"/>
                </a:solidFill>
                <a:latin typeface="Arial"/>
                <a:cs typeface="Arial"/>
              </a:defRPr>
            </a:lvl5pPr>
          </a:lstStyle>
          <a:p>
            <a:pPr lvl="0"/>
            <a:r>
              <a:rPr lang="en-US" dirty="0"/>
              <a:t>For more information please contact</a:t>
            </a:r>
          </a:p>
          <a:p>
            <a:pPr lvl="0"/>
            <a:r>
              <a:rPr lang="en-US" dirty="0"/>
              <a:t>Click to edit name</a:t>
            </a:r>
          </a:p>
          <a:p>
            <a:pPr lvl="0"/>
            <a:r>
              <a:rPr lang="en-US" dirty="0"/>
              <a:t>Title</a:t>
            </a:r>
          </a:p>
          <a:p>
            <a:pPr lvl="0"/>
            <a:r>
              <a:rPr lang="en-US" dirty="0"/>
              <a:t>Telephone and email address</a:t>
            </a:r>
          </a:p>
        </p:txBody>
      </p:sp>
      <p:sp>
        <p:nvSpPr>
          <p:cNvPr id="8" name="Text Placeholder 14"/>
          <p:cNvSpPr>
            <a:spLocks noGrp="1"/>
          </p:cNvSpPr>
          <p:nvPr>
            <p:ph type="body" sz="quarter" idx="16" hasCustomPrompt="1"/>
          </p:nvPr>
        </p:nvSpPr>
        <p:spPr>
          <a:xfrm>
            <a:off x="778933" y="3476501"/>
            <a:ext cx="6096000" cy="3169719"/>
          </a:xfrm>
          <a:prstGeom prst="rect">
            <a:avLst/>
          </a:prstGeom>
        </p:spPr>
        <p:txBody>
          <a:bodyPr vert="horz"/>
          <a:lstStyle>
            <a:lvl1pPr marL="0" marR="0" indent="0" algn="l" defTabSz="457200" rtl="0" eaLnBrk="1" fontAlgn="auto" latinLnBrk="0" hangingPunct="1">
              <a:lnSpc>
                <a:spcPts val="1920"/>
              </a:lnSpc>
              <a:spcBef>
                <a:spcPts val="0"/>
              </a:spcBef>
              <a:spcAft>
                <a:spcPts val="300"/>
              </a:spcAft>
              <a:buClrTx/>
              <a:buSzTx/>
              <a:buFontTx/>
              <a:buNone/>
              <a:tabLst/>
              <a:defRPr sz="1400" baseline="0">
                <a:solidFill>
                  <a:srgbClr val="FFFFFF"/>
                </a:solidFill>
                <a:latin typeface="Arial"/>
                <a:cs typeface="Arial"/>
              </a:defRPr>
            </a:lvl1pPr>
            <a:lvl2pPr marL="0">
              <a:spcBef>
                <a:spcPts val="0"/>
              </a:spcBef>
              <a:buFontTx/>
              <a:buNone/>
              <a:defRPr sz="1400">
                <a:solidFill>
                  <a:srgbClr val="FFFFFF"/>
                </a:solidFill>
                <a:latin typeface="Arial"/>
                <a:cs typeface="Arial"/>
              </a:defRPr>
            </a:lvl2pPr>
            <a:lvl3pPr marL="0">
              <a:spcBef>
                <a:spcPts val="0"/>
              </a:spcBef>
              <a:buFontTx/>
              <a:buNone/>
              <a:defRPr sz="1400">
                <a:solidFill>
                  <a:srgbClr val="FFFFFF"/>
                </a:solidFill>
                <a:latin typeface="Arial"/>
                <a:cs typeface="Arial"/>
              </a:defRPr>
            </a:lvl3pPr>
            <a:lvl4pPr marL="0">
              <a:spcBef>
                <a:spcPts val="0"/>
              </a:spcBef>
              <a:buFontTx/>
              <a:buNone/>
              <a:defRPr sz="1400">
                <a:solidFill>
                  <a:srgbClr val="FFFFFF"/>
                </a:solidFill>
                <a:latin typeface="Arial"/>
                <a:cs typeface="Arial"/>
              </a:defRPr>
            </a:lvl4pPr>
            <a:lvl5pPr marL="0">
              <a:spcBef>
                <a:spcPts val="0"/>
              </a:spcBef>
              <a:buFontTx/>
              <a:buNone/>
              <a:defRPr sz="1400">
                <a:solidFill>
                  <a:srgbClr val="FFFFFF"/>
                </a:solidFill>
                <a:latin typeface="Arial"/>
                <a:cs typeface="Arial"/>
              </a:defRPr>
            </a:lvl5pPr>
          </a:lstStyle>
          <a:p>
            <a:pPr lvl="0"/>
            <a:r>
              <a:rPr lang="en-US" dirty="0"/>
              <a:t>Click to edit back cover information</a:t>
            </a:r>
          </a:p>
          <a:p>
            <a:pPr lvl="0"/>
            <a:r>
              <a:rPr lang="en-US" dirty="0"/>
              <a:t>Click to edit back cover information</a:t>
            </a:r>
          </a:p>
          <a:p>
            <a:pPr lvl="0"/>
            <a:r>
              <a:rPr lang="en-US" dirty="0"/>
              <a:t>Click to edit back cover information</a:t>
            </a:r>
          </a:p>
          <a:p>
            <a:pPr marL="0" marR="0" lvl="0" indent="-342900" algn="l" defTabSz="457200" rtl="0" eaLnBrk="1" fontAlgn="auto" latinLnBrk="0" hangingPunct="1">
              <a:lnSpc>
                <a:spcPts val="2020"/>
              </a:lnSpc>
              <a:spcBef>
                <a:spcPts val="0"/>
              </a:spcBef>
              <a:spcAft>
                <a:spcPts val="800"/>
              </a:spcAft>
              <a:buClrTx/>
              <a:buSzTx/>
              <a:buFontTx/>
              <a:buNone/>
              <a:tabLst/>
              <a:defRPr/>
            </a:pPr>
            <a:r>
              <a:rPr lang="en-US" dirty="0"/>
              <a:t>Click to edit back cover information</a:t>
            </a:r>
          </a:p>
          <a:p>
            <a:pPr lvl="0"/>
            <a:endParaRPr lang="en-US" dirty="0"/>
          </a:p>
          <a:p>
            <a:pPr lvl="0"/>
            <a:r>
              <a:rPr lang="en-US" dirty="0"/>
              <a:t>Click to edit back cover information</a:t>
            </a:r>
          </a:p>
          <a:p>
            <a:pPr lvl="0"/>
            <a:r>
              <a:rPr lang="en-US" dirty="0"/>
              <a:t>Click to edit back cover information</a:t>
            </a:r>
          </a:p>
          <a:p>
            <a:pPr lvl="0"/>
            <a:endParaRPr lang="en-US" dirty="0"/>
          </a:p>
          <a:p>
            <a:pPr lvl="0"/>
            <a:r>
              <a:rPr lang="en-US" dirty="0"/>
              <a:t>Cover photo © goes here</a:t>
            </a:r>
          </a:p>
          <a:p>
            <a:pPr marL="0" marR="0" lvl="0" indent="-342900" algn="l" defTabSz="457200" rtl="0" eaLnBrk="1" fontAlgn="auto" latinLnBrk="0" hangingPunct="1">
              <a:lnSpc>
                <a:spcPts val="2020"/>
              </a:lnSpc>
              <a:spcBef>
                <a:spcPts val="0"/>
              </a:spcBef>
              <a:spcAft>
                <a:spcPts val="800"/>
              </a:spcAft>
              <a:buClrTx/>
              <a:buSzTx/>
              <a:buFontTx/>
              <a:buNone/>
              <a:tabLst/>
              <a:defRPr/>
            </a:pPr>
            <a:r>
              <a:rPr lang="en-US" dirty="0"/>
              <a:t>Inside photo © goes here</a:t>
            </a:r>
          </a:p>
        </p:txBody>
      </p:sp>
    </p:spTree>
    <p:extLst>
      <p:ext uri="{BB962C8B-B14F-4D97-AF65-F5344CB8AC3E}">
        <p14:creationId xmlns:p14="http://schemas.microsoft.com/office/powerpoint/2010/main" val="1141850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06E7-226F-5B42-980F-6E829A8A88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E955A-67B2-AE41-91EC-BB06048626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D3F5DE-A460-EC48-B430-2303B5DF66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38184F-EA39-B340-8A97-6AF3C3A2A5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6B354A-D771-B446-8A4F-8AEE7FC44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803E13-9CC7-8248-B54B-8C8D2A2F5742}"/>
              </a:ext>
            </a:extLst>
          </p:cNvPr>
          <p:cNvSpPr>
            <a:spLocks noGrp="1"/>
          </p:cNvSpPr>
          <p:nvPr>
            <p:ph type="dt" sz="half" idx="10"/>
          </p:nvPr>
        </p:nvSpPr>
        <p:spPr/>
        <p:txBody>
          <a:bodyPr/>
          <a:lstStyle/>
          <a:p>
            <a:fld id="{5F8504FB-9205-4D29-97BB-FEEC1937DC4A}" type="datetime1">
              <a:rPr lang="en-US" smtClean="0"/>
              <a:t>6/11/20</a:t>
            </a:fld>
            <a:endParaRPr lang="en-US"/>
          </a:p>
        </p:txBody>
      </p:sp>
      <p:sp>
        <p:nvSpPr>
          <p:cNvPr id="8" name="Footer Placeholder 7">
            <a:extLst>
              <a:ext uri="{FF2B5EF4-FFF2-40B4-BE49-F238E27FC236}">
                <a16:creationId xmlns:a16="http://schemas.microsoft.com/office/drawing/2014/main" id="{70DCEDB4-E80F-6D48-BC70-4D6FE08F08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28259-A89B-0A48-80EB-4A5A677E645B}"/>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797772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7AA4-8527-CA4A-9556-ED5AD991BF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296265-E4EC-994F-B9C5-6967FDFA69A9}"/>
              </a:ext>
            </a:extLst>
          </p:cNvPr>
          <p:cNvSpPr>
            <a:spLocks noGrp="1"/>
          </p:cNvSpPr>
          <p:nvPr>
            <p:ph type="dt" sz="half" idx="10"/>
          </p:nvPr>
        </p:nvSpPr>
        <p:spPr/>
        <p:txBody>
          <a:bodyPr/>
          <a:lstStyle/>
          <a:p>
            <a:fld id="{3254672E-CA10-47F6-B05C-40D48946A8F7}" type="datetime1">
              <a:rPr lang="en-US" smtClean="0"/>
              <a:t>6/11/20</a:t>
            </a:fld>
            <a:endParaRPr lang="en-US"/>
          </a:p>
        </p:txBody>
      </p:sp>
      <p:sp>
        <p:nvSpPr>
          <p:cNvPr id="4" name="Footer Placeholder 3">
            <a:extLst>
              <a:ext uri="{FF2B5EF4-FFF2-40B4-BE49-F238E27FC236}">
                <a16:creationId xmlns:a16="http://schemas.microsoft.com/office/drawing/2014/main" id="{D710E688-3679-4B44-97C3-3649853C0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BC71AD-904E-864A-952B-D00DAEBCF23A}"/>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46694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65BB43-3BDD-6345-A88A-EBD8280FCB10}"/>
              </a:ext>
            </a:extLst>
          </p:cNvPr>
          <p:cNvSpPr>
            <a:spLocks noGrp="1"/>
          </p:cNvSpPr>
          <p:nvPr>
            <p:ph type="dt" sz="half" idx="10"/>
          </p:nvPr>
        </p:nvSpPr>
        <p:spPr/>
        <p:txBody>
          <a:bodyPr/>
          <a:lstStyle/>
          <a:p>
            <a:fld id="{672B1A17-1AA5-4547-8197-DFD04BC8CF0B}" type="datetime1">
              <a:rPr lang="en-US" smtClean="0"/>
              <a:t>6/11/20</a:t>
            </a:fld>
            <a:endParaRPr lang="en-US"/>
          </a:p>
        </p:txBody>
      </p:sp>
      <p:sp>
        <p:nvSpPr>
          <p:cNvPr id="3" name="Footer Placeholder 2">
            <a:extLst>
              <a:ext uri="{FF2B5EF4-FFF2-40B4-BE49-F238E27FC236}">
                <a16:creationId xmlns:a16="http://schemas.microsoft.com/office/drawing/2014/main" id="{88B624E1-661D-E949-AF27-8D3B0BF8CF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144AF7-7549-BD4F-AE35-94929A237E72}"/>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626996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0E8D-1609-C04B-97CC-7F396A671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BD726A-2033-DF44-A305-D3373F21E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045EAE-E5DA-AF46-8BEA-FA318BFDD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EDA2A-2D64-074F-9C89-EC711B6A33FD}"/>
              </a:ext>
            </a:extLst>
          </p:cNvPr>
          <p:cNvSpPr>
            <a:spLocks noGrp="1"/>
          </p:cNvSpPr>
          <p:nvPr>
            <p:ph type="dt" sz="half" idx="10"/>
          </p:nvPr>
        </p:nvSpPr>
        <p:spPr/>
        <p:txBody>
          <a:bodyPr/>
          <a:lstStyle/>
          <a:p>
            <a:fld id="{C3544125-728A-4980-A298-54DC86E26958}" type="datetime1">
              <a:rPr lang="en-US" smtClean="0"/>
              <a:t>6/11/20</a:t>
            </a:fld>
            <a:endParaRPr lang="en-US"/>
          </a:p>
        </p:txBody>
      </p:sp>
      <p:sp>
        <p:nvSpPr>
          <p:cNvPr id="6" name="Footer Placeholder 5">
            <a:extLst>
              <a:ext uri="{FF2B5EF4-FFF2-40B4-BE49-F238E27FC236}">
                <a16:creationId xmlns:a16="http://schemas.microsoft.com/office/drawing/2014/main" id="{76C25C44-DB81-104D-8FC5-A14920D9F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F1100-A173-6449-AE5F-FE172AB82EA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654390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3E8F4-C8D9-884D-8C47-14E7A812CE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1EE65-A0DD-4D45-A524-90BD7F487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D094230-4975-5E4B-A3A0-73FBFC1B2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0042A-A447-7844-8902-E49A293D20F1}"/>
              </a:ext>
            </a:extLst>
          </p:cNvPr>
          <p:cNvSpPr>
            <a:spLocks noGrp="1"/>
          </p:cNvSpPr>
          <p:nvPr>
            <p:ph type="dt" sz="half" idx="10"/>
          </p:nvPr>
        </p:nvSpPr>
        <p:spPr/>
        <p:txBody>
          <a:bodyPr/>
          <a:lstStyle/>
          <a:p>
            <a:fld id="{0FA7B4E1-F260-43B7-8221-6E637FE7B0E2}" type="datetime1">
              <a:rPr lang="en-US" smtClean="0"/>
              <a:t>6/11/20</a:t>
            </a:fld>
            <a:endParaRPr lang="en-US"/>
          </a:p>
        </p:txBody>
      </p:sp>
      <p:sp>
        <p:nvSpPr>
          <p:cNvPr id="6" name="Footer Placeholder 5">
            <a:extLst>
              <a:ext uri="{FF2B5EF4-FFF2-40B4-BE49-F238E27FC236}">
                <a16:creationId xmlns:a16="http://schemas.microsoft.com/office/drawing/2014/main" id="{AEFFC29C-AB84-B747-956B-B2B78750F8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50B8A-8CA8-6D4E-8A18-E8775DE1234D}"/>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762718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604B8D-4240-F147-8F34-E6AF9C9F4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47BB91-26D7-3D47-A398-6F60067913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74D3-6492-1A42-8101-BFE2093D0D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EB726-3D49-4604-BFB3-06E3788AC0D5}" type="datetime1">
              <a:rPr lang="en-US" smtClean="0"/>
              <a:t>6/11/20</a:t>
            </a:fld>
            <a:endParaRPr lang="en-US"/>
          </a:p>
        </p:txBody>
      </p:sp>
      <p:sp>
        <p:nvSpPr>
          <p:cNvPr id="5" name="Footer Placeholder 4">
            <a:extLst>
              <a:ext uri="{FF2B5EF4-FFF2-40B4-BE49-F238E27FC236}">
                <a16:creationId xmlns:a16="http://schemas.microsoft.com/office/drawing/2014/main" id="{5C6B9E42-48C8-1145-A3AB-6F4CBFA584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891B4C-9CD1-C14D-8ACD-E823177C0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31343570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604B8D-4240-F147-8F34-E6AF9C9F4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47BB91-26D7-3D47-A398-6F60067913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74D3-6492-1A42-8101-BFE2093D0D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EB726-3D49-4604-BFB3-06E3788AC0D5}" type="datetime1">
              <a:rPr lang="en-US" smtClean="0"/>
              <a:t>6/11/20</a:t>
            </a:fld>
            <a:endParaRPr lang="en-US"/>
          </a:p>
        </p:txBody>
      </p:sp>
      <p:sp>
        <p:nvSpPr>
          <p:cNvPr id="5" name="Footer Placeholder 4">
            <a:extLst>
              <a:ext uri="{FF2B5EF4-FFF2-40B4-BE49-F238E27FC236}">
                <a16:creationId xmlns:a16="http://schemas.microsoft.com/office/drawing/2014/main" id="{5C6B9E42-48C8-1145-A3AB-6F4CBFA584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891B4C-9CD1-C14D-8ACD-E823177C0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23319707"/>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B85F3D-7362-4B41-8D33-A8A20196280A}" type="datetimeFigureOut">
              <a:rPr lang="en-US" smtClean="0"/>
              <a:t>6/11/20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8A996-7912-474C-85F0-2684F758F454}" type="slidenum">
              <a:rPr lang="en-US" smtClean="0"/>
              <a:t>‹#›</a:t>
            </a:fld>
            <a:endParaRPr lang="en-US"/>
          </a:p>
        </p:txBody>
      </p:sp>
    </p:spTree>
    <p:extLst>
      <p:ext uri="{BB962C8B-B14F-4D97-AF65-F5344CB8AC3E}">
        <p14:creationId xmlns:p14="http://schemas.microsoft.com/office/powerpoint/2010/main" val="174044230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hyperlink" Target="https://www.americananthro.org/covid-19" TargetMode="External"/><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tiff"/><Relationship Id="rId10" Type="http://schemas.openxmlformats.org/officeDocument/2006/relationships/image" Target="../media/image71.jpeg"/><Relationship Id="rId4" Type="http://schemas.openxmlformats.org/officeDocument/2006/relationships/image" Target="../media/image65.png"/><Relationship Id="rId9" Type="http://schemas.openxmlformats.org/officeDocument/2006/relationships/image" Target="../media/image70.jpeg"/></Relationships>
</file>

<file path=ppt/slides/_rels/slide1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1.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C1C449D-E6FD-4BA8-974F-9842D451089F}"/>
              </a:ext>
            </a:extLst>
          </p:cNvPr>
          <p:cNvSpPr txBox="1"/>
          <p:nvPr/>
        </p:nvSpPr>
        <p:spPr>
          <a:xfrm>
            <a:off x="3401400" y="222075"/>
            <a:ext cx="4820482" cy="2308324"/>
          </a:xfrm>
          <a:prstGeom prst="rect">
            <a:avLst/>
          </a:prstGeom>
          <a:noFill/>
          <a:ln w="19050">
            <a:noFill/>
          </a:ln>
        </p:spPr>
        <p:txBody>
          <a:bodyPr wrap="square" rtlCol="0">
            <a:spAutoFit/>
          </a:bodyPr>
          <a:lstStyle/>
          <a:p>
            <a:pPr algn="ctr" rtl="1"/>
            <a:r>
              <a:rPr lang="ar-SA" sz="3200" b="1" dirty="0">
                <a:latin typeface="Sakkal Majalla" pitchFamily="2" charset="-78"/>
                <a:cs typeface="Sakkal Majalla" pitchFamily="2" charset="-78"/>
              </a:rPr>
              <a:t>مبادرة الدين في ميدان العمل </a:t>
            </a:r>
          </a:p>
          <a:p>
            <a:pPr algn="ctr" rtl="1"/>
            <a:r>
              <a:rPr lang="ar-SA" sz="3200" b="1" dirty="0">
                <a:latin typeface="Sakkal Majalla" pitchFamily="2" charset="-78"/>
                <a:cs typeface="Sakkal Majalla" pitchFamily="2" charset="-78"/>
              </a:rPr>
              <a:t>المعنية بفيروس كورونا المستجد</a:t>
            </a:r>
          </a:p>
          <a:p>
            <a:pPr algn="ctr" rtl="1"/>
            <a:r>
              <a:rPr lang="ar-SA" sz="2800" dirty="0">
                <a:latin typeface="Sakkal Majalla" pitchFamily="2" charset="-78"/>
                <a:cs typeface="Sakkal Majalla" pitchFamily="2" charset="-78"/>
              </a:rPr>
              <a:t>ندوة إقليمية عبر الإنترنت لمنطقة الشرق الأوسط وشمال إفريقيا</a:t>
            </a:r>
            <a:endParaRPr lang="ar-SA" sz="2400" dirty="0">
              <a:latin typeface="Sakkal Majalla" pitchFamily="2" charset="-78"/>
              <a:cs typeface="Sakkal Majalla" pitchFamily="2" charset="-78"/>
            </a:endParaRPr>
          </a:p>
          <a:p>
            <a:pPr algn="ctr" rtl="1"/>
            <a:r>
              <a:rPr lang="ar-SA" sz="2400" dirty="0">
                <a:latin typeface="Sakkal Majalla" pitchFamily="2" charset="-78"/>
                <a:cs typeface="Sakkal Majalla" pitchFamily="2" charset="-78"/>
              </a:rPr>
              <a:t>21 مايو 2020</a:t>
            </a:r>
            <a:endParaRPr lang="ar-SA" sz="2800" dirty="0">
              <a:latin typeface="Sakkal Majalla" pitchFamily="2" charset="-78"/>
              <a:cs typeface="Sakkal Majalla" pitchFamily="2" charset="-78"/>
            </a:endParaRPr>
          </a:p>
        </p:txBody>
      </p:sp>
      <p:pic>
        <p:nvPicPr>
          <p:cNvPr id="6" name="Picture 5">
            <a:extLst>
              <a:ext uri="{FF2B5EF4-FFF2-40B4-BE49-F238E27FC236}">
                <a16:creationId xmlns:a16="http://schemas.microsoft.com/office/drawing/2014/main" id="{7E2A4733-2245-4BED-9E8D-65F4A6581AA2}"/>
              </a:ext>
            </a:extLst>
          </p:cNvPr>
          <p:cNvPicPr>
            <a:picLocks noChangeAspect="1"/>
          </p:cNvPicPr>
          <p:nvPr/>
        </p:nvPicPr>
        <p:blipFill rotWithShape="1">
          <a:blip r:embed="rId2">
            <a:extLst>
              <a:ext uri="{28A0092B-C50C-407E-A947-70E740481C1C}">
                <a14:useLocalDpi xmlns:a14="http://schemas.microsoft.com/office/drawing/2010/main" val="0"/>
              </a:ext>
            </a:extLst>
          </a:blip>
          <a:srcRect t="24138" r="1" b="891"/>
          <a:stretch/>
        </p:blipFill>
        <p:spPr>
          <a:xfrm>
            <a:off x="-2887078" y="0"/>
            <a:ext cx="9154673"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8" name="Picture 7">
            <a:extLst>
              <a:ext uri="{FF2B5EF4-FFF2-40B4-BE49-F238E27FC236}">
                <a16:creationId xmlns:a16="http://schemas.microsoft.com/office/drawing/2014/main" id="{6CC60F20-3711-44E4-8DE7-1AAE1F85EE88}"/>
              </a:ext>
            </a:extLst>
          </p:cNvPr>
          <p:cNvPicPr>
            <a:picLocks noChangeAspect="1"/>
          </p:cNvPicPr>
          <p:nvPr/>
        </p:nvPicPr>
        <p:blipFill rotWithShape="1">
          <a:blip r:embed="rId3"/>
          <a:srcRect t="19999" b="17498"/>
          <a:stretch/>
        </p:blipFill>
        <p:spPr>
          <a:xfrm>
            <a:off x="5579695" y="2783252"/>
            <a:ext cx="6383818" cy="4865932"/>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2" name="Picture 1">
            <a:extLst>
              <a:ext uri="{FF2B5EF4-FFF2-40B4-BE49-F238E27FC236}">
                <a16:creationId xmlns:a16="http://schemas.microsoft.com/office/drawing/2014/main" id="{E0FD29AF-4C97-492C-8228-B8F1A6F6788B}"/>
              </a:ext>
            </a:extLst>
          </p:cNvPr>
          <p:cNvPicPr>
            <a:picLocks noChangeAspect="1"/>
          </p:cNvPicPr>
          <p:nvPr/>
        </p:nvPicPr>
        <p:blipFill>
          <a:blip r:embed="rId4"/>
          <a:stretch>
            <a:fillRect/>
          </a:stretch>
        </p:blipFill>
        <p:spPr>
          <a:xfrm>
            <a:off x="8360427" y="146870"/>
            <a:ext cx="3713922" cy="2359639"/>
          </a:xfrm>
          <a:prstGeom prst="rect">
            <a:avLst/>
          </a:prstGeom>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0426" y="87649"/>
            <a:ext cx="3511534" cy="236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988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89C96-11CC-A44D-BF4B-DE43868A2F28}"/>
              </a:ext>
            </a:extLst>
          </p:cNvPr>
          <p:cNvSpPr>
            <a:spLocks noGrp="1"/>
          </p:cNvSpPr>
          <p:nvPr>
            <p:ph type="title"/>
          </p:nvPr>
        </p:nvSpPr>
        <p:spPr>
          <a:xfrm>
            <a:off x="0" y="287699"/>
            <a:ext cx="11732217" cy="907051"/>
          </a:xfrm>
          <a:solidFill>
            <a:srgbClr val="F26A21"/>
          </a:solidFill>
        </p:spPr>
        <p:txBody>
          <a:bodyPr>
            <a:normAutofit fontScale="90000"/>
          </a:bodyPr>
          <a:lstStyle/>
          <a:p>
            <a:pPr algn="ctr" rtl="1"/>
            <a:r>
              <a:rPr lang="ar-SA" sz="3600" b="1" dirty="0">
                <a:latin typeface="Sakkal Majalla" pitchFamily="2" charset="-78"/>
                <a:cs typeface="Sakkal Majalla" pitchFamily="2" charset="-78"/>
              </a:rPr>
              <a:t>التواصل والعمل القائم على الأدلة</a:t>
            </a:r>
            <a:br>
              <a:rPr lang="ar-SA" sz="3600" b="1" dirty="0">
                <a:latin typeface="Sakkal Majalla" pitchFamily="2" charset="-78"/>
                <a:cs typeface="Sakkal Majalla" pitchFamily="2" charset="-78"/>
              </a:rPr>
            </a:br>
            <a:r>
              <a:rPr lang="ar-SA" sz="2700" b="1" dirty="0">
                <a:latin typeface="Sakkal Majalla" pitchFamily="2" charset="-78"/>
                <a:cs typeface="Sakkal Majalla" pitchFamily="2" charset="-78"/>
              </a:rPr>
              <a:t>على سبيل المثال: من خلال الشراكة مع الرابطة الأمريكية لعلماء الأنثروبولوجيا والرابطة العالمية لعلماء الأنثروبولوجيا </a:t>
            </a:r>
            <a:endParaRPr lang="en-IN" sz="2700" dirty="0">
              <a:latin typeface="Sakkal Majalla" pitchFamily="2" charset="-78"/>
              <a:cs typeface="Sakkal Majalla" pitchFamily="2" charset="-78"/>
            </a:endParaRPr>
          </a:p>
        </p:txBody>
      </p:sp>
      <p:pic>
        <p:nvPicPr>
          <p:cNvPr id="5" name="Picture 4">
            <a:extLst>
              <a:ext uri="{FF2B5EF4-FFF2-40B4-BE49-F238E27FC236}">
                <a16:creationId xmlns:a16="http://schemas.microsoft.com/office/drawing/2014/main" id="{F3861F78-E38D-41B8-9566-1356813F43BC}"/>
              </a:ext>
            </a:extLst>
          </p:cNvPr>
          <p:cNvPicPr>
            <a:picLocks noChangeAspect="1"/>
          </p:cNvPicPr>
          <p:nvPr/>
        </p:nvPicPr>
        <p:blipFill>
          <a:blip r:embed="rId2"/>
          <a:stretch>
            <a:fillRect/>
          </a:stretch>
        </p:blipFill>
        <p:spPr>
          <a:xfrm>
            <a:off x="188320" y="1368902"/>
            <a:ext cx="7255645" cy="2669698"/>
          </a:xfrm>
          <a:prstGeom prst="rect">
            <a:avLst/>
          </a:prstGeom>
        </p:spPr>
      </p:pic>
      <p:pic>
        <p:nvPicPr>
          <p:cNvPr id="9" name="Picture 8">
            <a:extLst>
              <a:ext uri="{FF2B5EF4-FFF2-40B4-BE49-F238E27FC236}">
                <a16:creationId xmlns:a16="http://schemas.microsoft.com/office/drawing/2014/main" id="{01F359AB-EC86-41B9-9AC1-22544B6115C5}"/>
              </a:ext>
            </a:extLst>
          </p:cNvPr>
          <p:cNvPicPr>
            <a:picLocks noChangeAspect="1"/>
          </p:cNvPicPr>
          <p:nvPr/>
        </p:nvPicPr>
        <p:blipFill>
          <a:blip r:embed="rId3"/>
          <a:stretch>
            <a:fillRect/>
          </a:stretch>
        </p:blipFill>
        <p:spPr>
          <a:xfrm>
            <a:off x="7688016" y="1368902"/>
            <a:ext cx="4044202" cy="2514600"/>
          </a:xfrm>
          <a:prstGeom prst="rect">
            <a:avLst/>
          </a:prstGeom>
        </p:spPr>
      </p:pic>
      <p:pic>
        <p:nvPicPr>
          <p:cNvPr id="10" name="Picture 9">
            <a:extLst>
              <a:ext uri="{FF2B5EF4-FFF2-40B4-BE49-F238E27FC236}">
                <a16:creationId xmlns:a16="http://schemas.microsoft.com/office/drawing/2014/main" id="{ABE762BB-7F0F-46D6-81FD-2C452F649FED}"/>
              </a:ext>
            </a:extLst>
          </p:cNvPr>
          <p:cNvPicPr>
            <a:picLocks noChangeAspect="1"/>
          </p:cNvPicPr>
          <p:nvPr/>
        </p:nvPicPr>
        <p:blipFill>
          <a:blip r:embed="rId4"/>
          <a:stretch>
            <a:fillRect/>
          </a:stretch>
        </p:blipFill>
        <p:spPr>
          <a:xfrm>
            <a:off x="0" y="4181474"/>
            <a:ext cx="4288430" cy="1876602"/>
          </a:xfrm>
          <a:prstGeom prst="rect">
            <a:avLst/>
          </a:prstGeom>
        </p:spPr>
      </p:pic>
      <p:pic>
        <p:nvPicPr>
          <p:cNvPr id="11" name="Picture 10">
            <a:extLst>
              <a:ext uri="{FF2B5EF4-FFF2-40B4-BE49-F238E27FC236}">
                <a16:creationId xmlns:a16="http://schemas.microsoft.com/office/drawing/2014/main" id="{96CE1F3C-D9DC-41C5-A76A-645C7A617D19}"/>
              </a:ext>
            </a:extLst>
          </p:cNvPr>
          <p:cNvPicPr>
            <a:picLocks noChangeAspect="1"/>
          </p:cNvPicPr>
          <p:nvPr/>
        </p:nvPicPr>
        <p:blipFill>
          <a:blip r:embed="rId5"/>
          <a:stretch>
            <a:fillRect/>
          </a:stretch>
        </p:blipFill>
        <p:spPr>
          <a:xfrm>
            <a:off x="8315324" y="4181474"/>
            <a:ext cx="3262313" cy="2108371"/>
          </a:xfrm>
          <a:prstGeom prst="rect">
            <a:avLst/>
          </a:prstGeom>
        </p:spPr>
      </p:pic>
      <p:pic>
        <p:nvPicPr>
          <p:cNvPr id="12" name="Picture 11">
            <a:extLst>
              <a:ext uri="{FF2B5EF4-FFF2-40B4-BE49-F238E27FC236}">
                <a16:creationId xmlns:a16="http://schemas.microsoft.com/office/drawing/2014/main" id="{26B496E0-7086-49DC-A2ED-92906ACB85C9}"/>
              </a:ext>
            </a:extLst>
          </p:cNvPr>
          <p:cNvPicPr>
            <a:picLocks noChangeAspect="1"/>
          </p:cNvPicPr>
          <p:nvPr/>
        </p:nvPicPr>
        <p:blipFill>
          <a:blip r:embed="rId6"/>
          <a:stretch>
            <a:fillRect/>
          </a:stretch>
        </p:blipFill>
        <p:spPr>
          <a:xfrm>
            <a:off x="4408491" y="4181474"/>
            <a:ext cx="3615142" cy="1681462"/>
          </a:xfrm>
          <a:prstGeom prst="rect">
            <a:avLst/>
          </a:prstGeom>
        </p:spPr>
      </p:pic>
      <p:sp>
        <p:nvSpPr>
          <p:cNvPr id="14" name="TextBox 13">
            <a:extLst>
              <a:ext uri="{FF2B5EF4-FFF2-40B4-BE49-F238E27FC236}">
                <a16:creationId xmlns:a16="http://schemas.microsoft.com/office/drawing/2014/main" id="{D482D0D5-0A7D-4584-8384-94C7202675DD}"/>
              </a:ext>
            </a:extLst>
          </p:cNvPr>
          <p:cNvSpPr txBox="1"/>
          <p:nvPr/>
        </p:nvSpPr>
        <p:spPr>
          <a:xfrm>
            <a:off x="188320" y="6410325"/>
            <a:ext cx="4220171" cy="276999"/>
          </a:xfrm>
          <a:prstGeom prst="rect">
            <a:avLst/>
          </a:prstGeom>
          <a:noFill/>
        </p:spPr>
        <p:txBody>
          <a:bodyPr wrap="square" rtlCol="0">
            <a:spAutoFit/>
          </a:bodyPr>
          <a:lstStyle/>
          <a:p>
            <a:r>
              <a:rPr lang="en-US" sz="1200" i="1" dirty="0">
                <a:latin typeface="Verdana" panose="020B0604030504040204" pitchFamily="34" charset="0"/>
                <a:ea typeface="Verdana" panose="020B0604030504040204" pitchFamily="34" charset="0"/>
                <a:hlinkClick r:id="rId7"/>
              </a:rPr>
              <a:t>https://www.americananthro.org/COVID-19</a:t>
            </a:r>
            <a:endParaRPr lang="en-US" sz="1200" i="1" dirty="0">
              <a:latin typeface="Verdana" panose="020B0604030504040204" pitchFamily="34" charset="0"/>
              <a:ea typeface="Verdana" panose="020B0604030504040204" pitchFamily="34" charset="0"/>
            </a:endParaRPr>
          </a:p>
        </p:txBody>
      </p:sp>
      <p:sp>
        <p:nvSpPr>
          <p:cNvPr id="15" name="Slide Number Placeholder 14">
            <a:extLst>
              <a:ext uri="{FF2B5EF4-FFF2-40B4-BE49-F238E27FC236}">
                <a16:creationId xmlns:a16="http://schemas.microsoft.com/office/drawing/2014/main" id="{D7B5CC67-DA6C-4A2D-A853-0AF49061046A}"/>
              </a:ext>
            </a:extLst>
          </p:cNvPr>
          <p:cNvSpPr>
            <a:spLocks noGrp="1"/>
          </p:cNvSpPr>
          <p:nvPr>
            <p:ph type="sldNum" sz="quarter" idx="12"/>
          </p:nvPr>
        </p:nvSpPr>
        <p:spPr/>
        <p:txBody>
          <a:bodyPr/>
          <a:lstStyle/>
          <a:p>
            <a:fld id="{969B71CF-2512-DC4F-80BD-DF39A63C0657}" type="slidenum">
              <a:rPr lang="en-US" smtClean="0"/>
              <a:t>10</a:t>
            </a:fld>
            <a:endParaRPr lang="en-US"/>
          </a:p>
        </p:txBody>
      </p:sp>
    </p:spTree>
    <p:extLst>
      <p:ext uri="{BB962C8B-B14F-4D97-AF65-F5344CB8AC3E}">
        <p14:creationId xmlns:p14="http://schemas.microsoft.com/office/powerpoint/2010/main" val="2385923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A3FAA-9A8D-47CB-8307-59085FB456C4}"/>
              </a:ext>
            </a:extLst>
          </p:cNvPr>
          <p:cNvSpPr>
            <a:spLocks noGrp="1"/>
          </p:cNvSpPr>
          <p:nvPr>
            <p:ph type="title"/>
          </p:nvPr>
        </p:nvSpPr>
        <p:spPr>
          <a:xfrm>
            <a:off x="-949206" y="57575"/>
            <a:ext cx="13901725" cy="1616164"/>
          </a:xfrm>
        </p:spPr>
        <p:txBody>
          <a:bodyPr>
            <a:normAutofit/>
          </a:bodyPr>
          <a:lstStyle/>
          <a:p>
            <a:pPr algn="ctr" rtl="1"/>
            <a:r>
              <a:rPr lang="ar-SA" b="1" dirty="0">
                <a:solidFill>
                  <a:srgbClr val="00B0F0"/>
                </a:solidFill>
                <a:latin typeface="Sakkal Majalla" pitchFamily="2" charset="-78"/>
                <a:cs typeface="Sakkal Majalla" pitchFamily="2" charset="-78"/>
              </a:rPr>
              <a:t>الاستفادة من المنصات الرقمية التي تدعمها اليونيسف</a:t>
            </a:r>
            <a:endParaRPr lang="en-US" dirty="0">
              <a:solidFill>
                <a:srgbClr val="00B0F0"/>
              </a:solidFill>
              <a:latin typeface="Sakkal Majalla" pitchFamily="2" charset="-78"/>
              <a:cs typeface="Sakkal Majalla" pitchFamily="2" charset="-78"/>
            </a:endParaRPr>
          </a:p>
        </p:txBody>
      </p:sp>
      <p:sp>
        <p:nvSpPr>
          <p:cNvPr id="13" name="Text Placeholder 8">
            <a:extLst>
              <a:ext uri="{FF2B5EF4-FFF2-40B4-BE49-F238E27FC236}">
                <a16:creationId xmlns:a16="http://schemas.microsoft.com/office/drawing/2014/main" id="{C335F470-BE58-3D45-92C3-3AE1586BF337}"/>
              </a:ext>
            </a:extLst>
          </p:cNvPr>
          <p:cNvSpPr txBox="1">
            <a:spLocks/>
          </p:cNvSpPr>
          <p:nvPr/>
        </p:nvSpPr>
        <p:spPr>
          <a:xfrm>
            <a:off x="148203" y="1355989"/>
            <a:ext cx="4237366" cy="809783"/>
          </a:xfrm>
          <a:prstGeom prst="rect">
            <a:avLst/>
          </a:prstGeom>
          <a:solidFill>
            <a:srgbClr val="00B0F0"/>
          </a:solidFill>
          <a:ln>
            <a:solidFill>
              <a:schemeClr val="bg2"/>
            </a:solid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rtl="1"/>
            <a:r>
              <a:rPr lang="ar-SA" sz="3200" dirty="0">
                <a:latin typeface="Sakkal Majalla" pitchFamily="2" charset="-78"/>
                <a:cs typeface="Sakkal Majalla" pitchFamily="2" charset="-78"/>
              </a:rPr>
              <a:t>إنترنت الأشياء الجيدة</a:t>
            </a:r>
            <a:endParaRPr lang="en-GB" sz="3200" dirty="0">
              <a:latin typeface="Sakkal Majalla" pitchFamily="2" charset="-78"/>
              <a:cs typeface="Sakkal Majalla" pitchFamily="2" charset="-78"/>
            </a:endParaRPr>
          </a:p>
        </p:txBody>
      </p:sp>
      <p:sp>
        <p:nvSpPr>
          <p:cNvPr id="12" name="Content Placeholder 11">
            <a:extLst>
              <a:ext uri="{FF2B5EF4-FFF2-40B4-BE49-F238E27FC236}">
                <a16:creationId xmlns:a16="http://schemas.microsoft.com/office/drawing/2014/main" id="{5760EC91-3C24-F044-B307-715D8273F4FB}"/>
              </a:ext>
            </a:extLst>
          </p:cNvPr>
          <p:cNvSpPr>
            <a:spLocks noGrp="1"/>
          </p:cNvSpPr>
          <p:nvPr>
            <p:ph sz="quarter" idx="4"/>
          </p:nvPr>
        </p:nvSpPr>
        <p:spPr>
          <a:xfrm>
            <a:off x="2689886" y="2923537"/>
            <a:ext cx="3997436" cy="3011365"/>
          </a:xfrm>
          <a:ln>
            <a:solidFill>
              <a:schemeClr val="bg2"/>
            </a:solidFill>
          </a:ln>
        </p:spPr>
        <p:txBody>
          <a:bodyPr>
            <a:noAutofit/>
          </a:bodyPr>
          <a:lstStyle/>
          <a:p>
            <a:pPr marL="0" indent="0" algn="just" rtl="1">
              <a:buNone/>
            </a:pPr>
            <a:r>
              <a:rPr lang="ar-SA" sz="2200" dirty="0">
                <a:solidFill>
                  <a:schemeClr val="bg1">
                    <a:lumMod val="65000"/>
                    <a:lumOff val="35000"/>
                  </a:schemeClr>
                </a:solidFill>
                <a:latin typeface="Sakkal Majalla" pitchFamily="2" charset="-78"/>
                <a:cs typeface="Sakkal Majalla" pitchFamily="2" charset="-78"/>
              </a:rPr>
              <a:t>الوصول إلى أتباع الأديان المختلفة لتوفير عمق أكبر للمعلومات بما في ذلك:</a:t>
            </a:r>
          </a:p>
          <a:p>
            <a:pPr marL="0" indent="0" algn="just" rtl="1">
              <a:buNone/>
            </a:pPr>
            <a:r>
              <a:rPr lang="ar-SA" sz="2200" dirty="0">
                <a:solidFill>
                  <a:schemeClr val="bg1">
                    <a:lumMod val="65000"/>
                    <a:lumOff val="35000"/>
                  </a:schemeClr>
                </a:solidFill>
                <a:latin typeface="Sakkal Majalla" pitchFamily="2" charset="-78"/>
                <a:cs typeface="Sakkal Majalla" pitchFamily="2" charset="-78"/>
              </a:rPr>
              <a:t>رسائل معدّلة ثقافياً عبر مختلف الوسائل بما في ذلك فيسبوك وماسينجر فيسبوك وشات بوت وتويتر وواتساب وانستغرام ويوتيوب وويشات وتيك توك وإنترنت الأشياء الجيدة و</a:t>
            </a:r>
            <a:r>
              <a:rPr lang="en-IN" sz="2200" dirty="0">
                <a:solidFill>
                  <a:schemeClr val="bg1">
                    <a:lumMod val="65000"/>
                    <a:lumOff val="35000"/>
                  </a:schemeClr>
                </a:solidFill>
                <a:latin typeface="Sakkal Majalla" pitchFamily="2" charset="-78"/>
                <a:cs typeface="Sakkal Majalla" pitchFamily="2" charset="-78"/>
              </a:rPr>
              <a:t>U-Report </a:t>
            </a:r>
            <a:r>
              <a:rPr lang="ar-SA" sz="2200" dirty="0">
                <a:solidFill>
                  <a:schemeClr val="bg1">
                    <a:lumMod val="65000"/>
                    <a:lumOff val="35000"/>
                  </a:schemeClr>
                </a:solidFill>
                <a:latin typeface="Sakkal Majalla" pitchFamily="2" charset="-78"/>
                <a:cs typeface="Sakkal Majalla" pitchFamily="2" charset="-78"/>
              </a:rPr>
              <a:t> وأصوات الشباب</a:t>
            </a:r>
            <a:endParaRPr lang="en-GB" sz="2200" dirty="0">
              <a:solidFill>
                <a:schemeClr val="bg1">
                  <a:lumMod val="65000"/>
                  <a:lumOff val="35000"/>
                </a:schemeClr>
              </a:solidFill>
              <a:latin typeface="Sakkal Majalla" pitchFamily="2" charset="-78"/>
              <a:cs typeface="Sakkal Majalla" pitchFamily="2" charset="-78"/>
            </a:endParaRPr>
          </a:p>
        </p:txBody>
      </p:sp>
      <p:sp>
        <p:nvSpPr>
          <p:cNvPr id="3" name="Right Arrow 2">
            <a:extLst>
              <a:ext uri="{FF2B5EF4-FFF2-40B4-BE49-F238E27FC236}">
                <a16:creationId xmlns:a16="http://schemas.microsoft.com/office/drawing/2014/main" id="{F36BB303-7641-9C48-B99B-DA81B7B97E0E}"/>
              </a:ext>
            </a:extLst>
          </p:cNvPr>
          <p:cNvSpPr/>
          <p:nvPr/>
        </p:nvSpPr>
        <p:spPr>
          <a:xfrm>
            <a:off x="0" y="5574495"/>
            <a:ext cx="11736280" cy="1348353"/>
          </a:xfrm>
          <a:prstGeom prst="rightArrow">
            <a:avLst/>
          </a:prstGeom>
          <a:solidFill>
            <a:srgbClr val="5FD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E8F9327-9A18-D646-9653-A89951C5ACC7}"/>
              </a:ext>
            </a:extLst>
          </p:cNvPr>
          <p:cNvSpPr txBox="1"/>
          <p:nvPr/>
        </p:nvSpPr>
        <p:spPr>
          <a:xfrm>
            <a:off x="148203" y="5935852"/>
            <a:ext cx="11305044" cy="646331"/>
          </a:xfrm>
          <a:prstGeom prst="rect">
            <a:avLst/>
          </a:prstGeom>
          <a:noFill/>
        </p:spPr>
        <p:txBody>
          <a:bodyPr wrap="square" rtlCol="0">
            <a:spAutoFit/>
          </a:bodyPr>
          <a:lstStyle/>
          <a:p>
            <a:pPr algn="r" rtl="1" fontAlgn="t"/>
            <a:r>
              <a:rPr lang="ar-SA" b="1" dirty="0">
                <a:latin typeface="Sakkal Majalla" pitchFamily="2" charset="-78"/>
                <a:cs typeface="Sakkal Majalla" pitchFamily="2" charset="-78"/>
              </a:rPr>
              <a:t>خطط الوصول إلى أكبر جمهور مستهدف من خلال منصات البث والإذاعة ووسائل الإعلام المطبوعة ووسائل التواصل الاجتماعي مثل تيك توك و</a:t>
            </a:r>
            <a:r>
              <a:rPr lang="en-IN" b="1" dirty="0">
                <a:latin typeface="Sakkal Majalla" pitchFamily="2" charset="-78"/>
                <a:cs typeface="Sakkal Majalla" pitchFamily="2" charset="-78"/>
              </a:rPr>
              <a:t>U-Report </a:t>
            </a:r>
            <a:r>
              <a:rPr lang="ar-SA" b="1" dirty="0">
                <a:latin typeface="Sakkal Majalla" pitchFamily="2" charset="-78"/>
                <a:cs typeface="Sakkal Majalla" pitchFamily="2" charset="-78"/>
              </a:rPr>
              <a:t> وإنترنت الإشياء الجيدة وشات بوت للتوعية حول فيروس كورونا المستجد</a:t>
            </a:r>
            <a:endParaRPr lang="en-GB" b="1" dirty="0">
              <a:latin typeface="Sakkal Majalla" pitchFamily="2" charset="-78"/>
              <a:cs typeface="Sakkal Majalla" pitchFamily="2" charset="-78"/>
            </a:endParaRPr>
          </a:p>
        </p:txBody>
      </p:sp>
      <p:pic>
        <p:nvPicPr>
          <p:cNvPr id="5" name="Picture 4">
            <a:extLst>
              <a:ext uri="{FF2B5EF4-FFF2-40B4-BE49-F238E27FC236}">
                <a16:creationId xmlns:a16="http://schemas.microsoft.com/office/drawing/2014/main" id="{86D7D159-C946-4830-9F3C-F9DEAFAFF3AC}"/>
              </a:ext>
            </a:extLst>
          </p:cNvPr>
          <p:cNvPicPr>
            <a:picLocks noChangeAspect="1"/>
          </p:cNvPicPr>
          <p:nvPr/>
        </p:nvPicPr>
        <p:blipFill>
          <a:blip r:embed="rId2"/>
          <a:stretch>
            <a:fillRect/>
          </a:stretch>
        </p:blipFill>
        <p:spPr>
          <a:xfrm>
            <a:off x="148203" y="2275749"/>
            <a:ext cx="2446149" cy="3533327"/>
          </a:xfrm>
          <a:prstGeom prst="rect">
            <a:avLst/>
          </a:prstGeom>
        </p:spPr>
      </p:pic>
      <p:sp>
        <p:nvSpPr>
          <p:cNvPr id="14" name="Text Placeholder 8">
            <a:extLst>
              <a:ext uri="{FF2B5EF4-FFF2-40B4-BE49-F238E27FC236}">
                <a16:creationId xmlns:a16="http://schemas.microsoft.com/office/drawing/2014/main" id="{F67132BB-31DC-4C44-A35A-2DF3880E3D1D}"/>
              </a:ext>
            </a:extLst>
          </p:cNvPr>
          <p:cNvSpPr txBox="1">
            <a:spLocks/>
          </p:cNvSpPr>
          <p:nvPr/>
        </p:nvSpPr>
        <p:spPr>
          <a:xfrm>
            <a:off x="4473108" y="1355989"/>
            <a:ext cx="4890522" cy="809783"/>
          </a:xfrm>
          <a:prstGeom prst="rect">
            <a:avLst/>
          </a:prstGeom>
          <a:solidFill>
            <a:srgbClr val="00B0F0"/>
          </a:solidFill>
          <a:ln>
            <a:solidFill>
              <a:schemeClr val="bg2"/>
            </a:solid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rtl="1"/>
            <a:r>
              <a:rPr lang="ar-SA" sz="3200" dirty="0">
                <a:latin typeface="Sakkal Majalla" pitchFamily="2" charset="-78"/>
                <a:cs typeface="Sakkal Majalla" pitchFamily="2" charset="-78"/>
              </a:rPr>
              <a:t>شبكة مراسلون في مجال الأديان</a:t>
            </a:r>
            <a:endParaRPr lang="en-GB" sz="3200" dirty="0">
              <a:latin typeface="Sakkal Majalla" pitchFamily="2" charset="-78"/>
              <a:cs typeface="Sakkal Majalla" pitchFamily="2" charset="-78"/>
            </a:endParaRPr>
          </a:p>
        </p:txBody>
      </p:sp>
      <p:pic>
        <p:nvPicPr>
          <p:cNvPr id="18" name="Picture 17">
            <a:extLst>
              <a:ext uri="{FF2B5EF4-FFF2-40B4-BE49-F238E27FC236}">
                <a16:creationId xmlns:a16="http://schemas.microsoft.com/office/drawing/2014/main" id="{4F528C15-4CF7-4F95-8F50-1D0479FECA03}"/>
              </a:ext>
            </a:extLst>
          </p:cNvPr>
          <p:cNvPicPr>
            <a:picLocks noChangeAspect="1"/>
          </p:cNvPicPr>
          <p:nvPr/>
        </p:nvPicPr>
        <p:blipFill>
          <a:blip r:embed="rId3"/>
          <a:stretch>
            <a:fillRect/>
          </a:stretch>
        </p:blipFill>
        <p:spPr>
          <a:xfrm>
            <a:off x="6818082" y="2468366"/>
            <a:ext cx="2983287" cy="334071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2748" y="1353941"/>
            <a:ext cx="220980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1369" y="3125616"/>
            <a:ext cx="2295525"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1394" y="4429220"/>
            <a:ext cx="20955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267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A3FAA-9A8D-47CB-8307-59085FB456C4}"/>
              </a:ext>
            </a:extLst>
          </p:cNvPr>
          <p:cNvSpPr>
            <a:spLocks noGrp="1"/>
          </p:cNvSpPr>
          <p:nvPr>
            <p:ph type="title"/>
          </p:nvPr>
        </p:nvSpPr>
        <p:spPr>
          <a:xfrm>
            <a:off x="6149197" y="379536"/>
            <a:ext cx="5936192" cy="1008421"/>
          </a:xfrm>
        </p:spPr>
        <p:txBody>
          <a:bodyPr>
            <a:normAutofit fontScale="90000"/>
          </a:bodyPr>
          <a:lstStyle/>
          <a:p>
            <a:pPr algn="ctr" rtl="1"/>
            <a:r>
              <a:rPr lang="ar-SA" b="1" dirty="0">
                <a:solidFill>
                  <a:srgbClr val="00AEEF"/>
                </a:solidFill>
                <a:latin typeface="Sakkal Majalla" pitchFamily="2" charset="-78"/>
                <a:cs typeface="Sakkal Majalla" pitchFamily="2" charset="-78"/>
              </a:rPr>
              <a:t>رسائل رجال الدين </a:t>
            </a:r>
            <a:br>
              <a:rPr lang="ar-SA" b="1" dirty="0">
                <a:solidFill>
                  <a:srgbClr val="00AEEF"/>
                </a:solidFill>
                <a:latin typeface="Sakkal Majalla" pitchFamily="2" charset="-78"/>
                <a:cs typeface="Sakkal Majalla" pitchFamily="2" charset="-78"/>
              </a:rPr>
            </a:br>
            <a:r>
              <a:rPr lang="ar-SA" b="1" dirty="0">
                <a:solidFill>
                  <a:srgbClr val="00AEEF"/>
                </a:solidFill>
                <a:latin typeface="Sakkal Majalla" pitchFamily="2" charset="-78"/>
                <a:cs typeface="Sakkal Majalla" pitchFamily="2" charset="-78"/>
              </a:rPr>
              <a:t>حول فيروس كورونا</a:t>
            </a:r>
            <a:endParaRPr lang="en-US" dirty="0">
              <a:solidFill>
                <a:srgbClr val="00AEEF"/>
              </a:solidFill>
              <a:latin typeface="Sakkal Majalla" pitchFamily="2" charset="-78"/>
              <a:cs typeface="Sakkal Majalla" pitchFamily="2" charset="-78"/>
            </a:endParaRPr>
          </a:p>
        </p:txBody>
      </p:sp>
      <p:pic>
        <p:nvPicPr>
          <p:cNvPr id="8198" name="Picture 6" descr="NEW INSTAGRAM LOGO 2020 PNG">
            <a:extLst>
              <a:ext uri="{FF2B5EF4-FFF2-40B4-BE49-F238E27FC236}">
                <a16:creationId xmlns:a16="http://schemas.microsoft.com/office/drawing/2014/main" id="{D2DDFCB6-8709-484C-A88B-3DB53D72D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06" y="5372140"/>
            <a:ext cx="1117058" cy="11160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ile:Twitter Logo Mini.svg - Wikimedia Commons">
            <a:extLst>
              <a:ext uri="{FF2B5EF4-FFF2-40B4-BE49-F238E27FC236}">
                <a16:creationId xmlns:a16="http://schemas.microsoft.com/office/drawing/2014/main" id="{67489964-069E-734E-BEB2-C8F862222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66" y="2712123"/>
            <a:ext cx="1116025" cy="1116025"/>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ile:Facebook Logo (2019).png - Wikimedia Commons">
            <a:extLst>
              <a:ext uri="{FF2B5EF4-FFF2-40B4-BE49-F238E27FC236}">
                <a16:creationId xmlns:a16="http://schemas.microsoft.com/office/drawing/2014/main" id="{217B5C31-1383-9D4E-A62E-2168F1ACB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466" y="4017156"/>
            <a:ext cx="1116025" cy="11160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4AF5304-6911-5B4F-9D6F-5CACF5AD3B63}"/>
              </a:ext>
            </a:extLst>
          </p:cNvPr>
          <p:cNvPicPr>
            <a:picLocks noChangeAspect="1"/>
          </p:cNvPicPr>
          <p:nvPr/>
        </p:nvPicPr>
        <p:blipFill>
          <a:blip r:embed="rId5"/>
          <a:stretch>
            <a:fillRect/>
          </a:stretch>
        </p:blipFill>
        <p:spPr>
          <a:xfrm>
            <a:off x="1990339" y="1806195"/>
            <a:ext cx="9520437" cy="5055426"/>
          </a:xfrm>
          <a:prstGeom prst="rect">
            <a:avLst/>
          </a:prstGeom>
        </p:spPr>
      </p:pic>
      <p:sp>
        <p:nvSpPr>
          <p:cNvPr id="8" name="Rectangle 7">
            <a:extLst>
              <a:ext uri="{FF2B5EF4-FFF2-40B4-BE49-F238E27FC236}">
                <a16:creationId xmlns:a16="http://schemas.microsoft.com/office/drawing/2014/main" id="{46AECC9C-C359-5441-9125-DAB03B231741}"/>
              </a:ext>
            </a:extLst>
          </p:cNvPr>
          <p:cNvSpPr/>
          <p:nvPr/>
        </p:nvSpPr>
        <p:spPr>
          <a:xfrm>
            <a:off x="5780868" y="1999281"/>
            <a:ext cx="2145663" cy="23346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6" name="Picture 4" descr="Love the Whatsapp Logo | Logo images, Logo icons">
            <a:extLst>
              <a:ext uri="{FF2B5EF4-FFF2-40B4-BE49-F238E27FC236}">
                <a16:creationId xmlns:a16="http://schemas.microsoft.com/office/drawing/2014/main" id="{3325AE4B-34A3-8A48-830A-AB519A70D7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3895" y="2354251"/>
            <a:ext cx="1350605" cy="13829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YouTube (channel) - Wikipedia">
            <a:extLst>
              <a:ext uri="{FF2B5EF4-FFF2-40B4-BE49-F238E27FC236}">
                <a16:creationId xmlns:a16="http://schemas.microsoft.com/office/drawing/2014/main" id="{0A3ECE81-560B-4F00-A8C8-CDF7152369B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570" t="13979" r="7715" b="13785"/>
          <a:stretch/>
        </p:blipFill>
        <p:spPr bwMode="auto">
          <a:xfrm>
            <a:off x="465748" y="1609198"/>
            <a:ext cx="1224512" cy="10084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483727F-FDBD-4FE4-B42B-A74BC7FA294E}"/>
              </a:ext>
            </a:extLst>
          </p:cNvPr>
          <p:cNvPicPr>
            <a:picLocks noChangeAspect="1"/>
          </p:cNvPicPr>
          <p:nvPr/>
        </p:nvPicPr>
        <p:blipFill>
          <a:blip r:embed="rId8"/>
          <a:stretch>
            <a:fillRect/>
          </a:stretch>
        </p:blipFill>
        <p:spPr>
          <a:xfrm>
            <a:off x="3837683" y="331532"/>
            <a:ext cx="3081151" cy="1288120"/>
          </a:xfrm>
          <a:prstGeom prst="rect">
            <a:avLst/>
          </a:prstGeom>
        </p:spPr>
      </p:pic>
      <p:pic>
        <p:nvPicPr>
          <p:cNvPr id="5130" name="Picture 10" descr="What Is TikTok?">
            <a:extLst>
              <a:ext uri="{FF2B5EF4-FFF2-40B4-BE49-F238E27FC236}">
                <a16:creationId xmlns:a16="http://schemas.microsoft.com/office/drawing/2014/main" id="{5C3C728B-8DBD-4BE8-A870-C15E8C5EE3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6552" y="4044986"/>
            <a:ext cx="1174796" cy="76214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U-Report Global (@UReportGlobal) | Twitter">
            <a:extLst>
              <a:ext uri="{FF2B5EF4-FFF2-40B4-BE49-F238E27FC236}">
                <a16:creationId xmlns:a16="http://schemas.microsoft.com/office/drawing/2014/main" id="{8835D368-CEF6-47D4-A509-395C614F55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8834" y="2541871"/>
            <a:ext cx="1007697" cy="1007697"/>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UNICEF's Voice of Youth Blogging Internship 2017 - Mladiinfo">
            <a:extLst>
              <a:ext uri="{FF2B5EF4-FFF2-40B4-BE49-F238E27FC236}">
                <a16:creationId xmlns:a16="http://schemas.microsoft.com/office/drawing/2014/main" id="{5EE027BA-853D-45A4-AE4B-24601AAB7F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5491" y="563227"/>
            <a:ext cx="1649459" cy="82473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Messenger">
            <a:extLst>
              <a:ext uri="{FF2B5EF4-FFF2-40B4-BE49-F238E27FC236}">
                <a16:creationId xmlns:a16="http://schemas.microsoft.com/office/drawing/2014/main" id="{53F1BE8A-FCFD-415A-B4B5-478AE29D308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335" r="18837"/>
          <a:stretch/>
        </p:blipFill>
        <p:spPr bwMode="auto">
          <a:xfrm>
            <a:off x="6918834" y="4020703"/>
            <a:ext cx="954758" cy="810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577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89C96-11CC-A44D-BF4B-DE43868A2F28}"/>
              </a:ext>
            </a:extLst>
          </p:cNvPr>
          <p:cNvSpPr>
            <a:spLocks noGrp="1"/>
          </p:cNvSpPr>
          <p:nvPr>
            <p:ph type="title"/>
          </p:nvPr>
        </p:nvSpPr>
        <p:spPr>
          <a:xfrm>
            <a:off x="229891" y="132790"/>
            <a:ext cx="11732217" cy="907051"/>
          </a:xfrm>
          <a:solidFill>
            <a:srgbClr val="FFC20E"/>
          </a:solidFill>
        </p:spPr>
        <p:txBody>
          <a:bodyPr>
            <a:normAutofit fontScale="90000"/>
          </a:bodyPr>
          <a:lstStyle/>
          <a:p>
            <a:pPr algn="ctr" rtl="1"/>
            <a:r>
              <a:rPr lang="en-US" sz="3600" b="1" dirty="0">
                <a:latin typeface="Apple Braille Pinpoint 8 Dot" pitchFamily="2" charset="0"/>
              </a:rPr>
              <a:t> </a:t>
            </a:r>
            <a:r>
              <a:rPr lang="ar-SA" b="1" dirty="0">
                <a:latin typeface="Sakkal Majalla" pitchFamily="2" charset="-78"/>
                <a:cs typeface="Sakkal Majalla" pitchFamily="2" charset="-78"/>
              </a:rPr>
              <a:t>تتبع ورصد وتوثيق الحملة</a:t>
            </a:r>
            <a:br>
              <a:rPr lang="en-US" sz="3600" b="1" dirty="0">
                <a:latin typeface="Apple Braille Pinpoint 8 Dot" pitchFamily="2" charset="0"/>
              </a:rPr>
            </a:br>
            <a:r>
              <a:rPr lang="ar-SA" sz="2400" dirty="0">
                <a:solidFill>
                  <a:srgbClr val="000000"/>
                </a:solidFill>
                <a:latin typeface="Sakkal Majalla" pitchFamily="2" charset="-78"/>
                <a:cs typeface="Sakkal Majalla" pitchFamily="2" charset="-78"/>
              </a:rPr>
              <a:t>على مستوى البلد والمنطقة والدين والمجتمع المستهدف، حيثما ينطبق ذلك</a:t>
            </a:r>
            <a:endParaRPr lang="en-IN" sz="2400" dirty="0">
              <a:latin typeface="Sakkal Majalla" pitchFamily="2" charset="-78"/>
              <a:cs typeface="Sakkal Majalla" pitchFamily="2" charset="-78"/>
            </a:endParaRPr>
          </a:p>
        </p:txBody>
      </p:sp>
      <p:sp>
        <p:nvSpPr>
          <p:cNvPr id="15" name="Slide Number Placeholder 14">
            <a:extLst>
              <a:ext uri="{FF2B5EF4-FFF2-40B4-BE49-F238E27FC236}">
                <a16:creationId xmlns:a16="http://schemas.microsoft.com/office/drawing/2014/main" id="{D7B5CC67-DA6C-4A2D-A853-0AF49061046A}"/>
              </a:ext>
            </a:extLst>
          </p:cNvPr>
          <p:cNvSpPr>
            <a:spLocks noGrp="1"/>
          </p:cNvSpPr>
          <p:nvPr>
            <p:ph type="sldNum" sz="quarter" idx="12"/>
          </p:nvPr>
        </p:nvSpPr>
        <p:spPr/>
        <p:txBody>
          <a:bodyPr/>
          <a:lstStyle/>
          <a:p>
            <a:fld id="{969B71CF-2512-DC4F-80BD-DF39A63C0657}" type="slidenum">
              <a:rPr lang="en-US" smtClean="0"/>
              <a:t>13</a:t>
            </a:fld>
            <a:endParaRPr lang="en-US"/>
          </a:p>
        </p:txBody>
      </p:sp>
      <p:pic>
        <p:nvPicPr>
          <p:cNvPr id="8" name="Picture 7">
            <a:extLst>
              <a:ext uri="{FF2B5EF4-FFF2-40B4-BE49-F238E27FC236}">
                <a16:creationId xmlns:a16="http://schemas.microsoft.com/office/drawing/2014/main" id="{5B3FB950-B2F1-4B2F-BE74-344D7C404981}"/>
              </a:ext>
            </a:extLst>
          </p:cNvPr>
          <p:cNvPicPr>
            <a:picLocks noChangeAspect="1"/>
          </p:cNvPicPr>
          <p:nvPr/>
        </p:nvPicPr>
        <p:blipFill>
          <a:blip r:embed="rId2"/>
          <a:stretch>
            <a:fillRect/>
          </a:stretch>
        </p:blipFill>
        <p:spPr>
          <a:xfrm>
            <a:off x="279445" y="3997868"/>
            <a:ext cx="2423027" cy="2819903"/>
          </a:xfrm>
          <a:prstGeom prst="rect">
            <a:avLst/>
          </a:prstGeom>
        </p:spPr>
      </p:pic>
      <p:graphicFrame>
        <p:nvGraphicFramePr>
          <p:cNvPr id="10" name="Diagram 9">
            <a:extLst>
              <a:ext uri="{FF2B5EF4-FFF2-40B4-BE49-F238E27FC236}">
                <a16:creationId xmlns:a16="http://schemas.microsoft.com/office/drawing/2014/main" id="{91E0F688-61C9-4B4B-8A2F-943F333F6238}"/>
              </a:ext>
            </a:extLst>
          </p:cNvPr>
          <p:cNvGraphicFramePr/>
          <p:nvPr>
            <p:extLst>
              <p:ext uri="{D42A27DB-BD31-4B8C-83A1-F6EECF244321}">
                <p14:modId xmlns:p14="http://schemas.microsoft.com/office/powerpoint/2010/main" val="140147445"/>
              </p:ext>
            </p:extLst>
          </p:nvPr>
        </p:nvGraphicFramePr>
        <p:xfrm>
          <a:off x="2702472" y="1180730"/>
          <a:ext cx="9396761" cy="5562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386119D9-25B7-4F2D-85BF-B0427D4C7A8A}"/>
              </a:ext>
            </a:extLst>
          </p:cNvPr>
          <p:cNvSpPr txBox="1"/>
          <p:nvPr/>
        </p:nvSpPr>
        <p:spPr>
          <a:xfrm>
            <a:off x="3019024" y="1846488"/>
            <a:ext cx="30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aramond" panose="020F0502020204030204"/>
                <a:ea typeface="+mn-ea"/>
                <a:cs typeface="+mn-cs"/>
              </a:rPr>
              <a:t>1</a:t>
            </a:r>
            <a:endParaRPr kumimoji="0" lang="en-US" sz="1800" b="1" i="0" u="none" strike="noStrike" kern="1200" cap="none" spc="0" normalizeH="0" baseline="0" noProof="0" dirty="0">
              <a:ln>
                <a:noFill/>
              </a:ln>
              <a:solidFill>
                <a:srgbClr val="000000"/>
              </a:solidFill>
              <a:effectLst/>
              <a:uLnTx/>
              <a:uFillTx/>
              <a:latin typeface="Garamond" panose="020F0502020204030204"/>
              <a:ea typeface="+mn-ea"/>
              <a:cs typeface="+mn-cs"/>
            </a:endParaRPr>
          </a:p>
        </p:txBody>
      </p:sp>
      <p:sp>
        <p:nvSpPr>
          <p:cNvPr id="12" name="TextBox 11">
            <a:extLst>
              <a:ext uri="{FF2B5EF4-FFF2-40B4-BE49-F238E27FC236}">
                <a16:creationId xmlns:a16="http://schemas.microsoft.com/office/drawing/2014/main" id="{1843844D-9253-4AF0-9BA2-A7D9CD04AD05}"/>
              </a:ext>
            </a:extLst>
          </p:cNvPr>
          <p:cNvSpPr txBox="1"/>
          <p:nvPr/>
        </p:nvSpPr>
        <p:spPr>
          <a:xfrm>
            <a:off x="3323824" y="3069681"/>
            <a:ext cx="496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aramond" panose="020F0502020204030204"/>
                <a:ea typeface="+mn-ea"/>
                <a:cs typeface="+mn-cs"/>
              </a:rPr>
              <a:t>2</a:t>
            </a:r>
            <a:endParaRPr kumimoji="0" lang="en-US" sz="1800" b="1" i="0" u="none" strike="noStrike" kern="1200" cap="none" spc="0" normalizeH="0" baseline="0" noProof="0" dirty="0">
              <a:ln>
                <a:noFill/>
              </a:ln>
              <a:solidFill>
                <a:srgbClr val="000000"/>
              </a:solidFill>
              <a:effectLst/>
              <a:uLnTx/>
              <a:uFillTx/>
              <a:latin typeface="Garamond" panose="020F0502020204030204"/>
              <a:ea typeface="+mn-ea"/>
              <a:cs typeface="+mn-cs"/>
            </a:endParaRPr>
          </a:p>
        </p:txBody>
      </p:sp>
      <p:sp>
        <p:nvSpPr>
          <p:cNvPr id="13" name="TextBox 12">
            <a:extLst>
              <a:ext uri="{FF2B5EF4-FFF2-40B4-BE49-F238E27FC236}">
                <a16:creationId xmlns:a16="http://schemas.microsoft.com/office/drawing/2014/main" id="{A791D09F-F3CC-495A-B828-7B4704DB1F33}"/>
              </a:ext>
            </a:extLst>
          </p:cNvPr>
          <p:cNvSpPr txBox="1"/>
          <p:nvPr/>
        </p:nvSpPr>
        <p:spPr>
          <a:xfrm>
            <a:off x="3571961" y="4068214"/>
            <a:ext cx="30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aramond" panose="020F0502020204030204"/>
                <a:ea typeface="+mn-ea"/>
                <a:cs typeface="+mn-cs"/>
              </a:rPr>
              <a:t>3</a:t>
            </a:r>
            <a:endParaRPr kumimoji="0" lang="en-US" sz="1800" b="1" i="0" u="none" strike="noStrike" kern="1200" cap="none" spc="0" normalizeH="0" baseline="0" noProof="0" dirty="0">
              <a:ln>
                <a:noFill/>
              </a:ln>
              <a:solidFill>
                <a:srgbClr val="000000"/>
              </a:solidFill>
              <a:effectLst/>
              <a:uLnTx/>
              <a:uFillTx/>
              <a:latin typeface="Garamond" panose="020F0502020204030204"/>
              <a:ea typeface="+mn-ea"/>
              <a:cs typeface="+mn-cs"/>
            </a:endParaRPr>
          </a:p>
        </p:txBody>
      </p:sp>
      <p:sp>
        <p:nvSpPr>
          <p:cNvPr id="14" name="TextBox 13">
            <a:extLst>
              <a:ext uri="{FF2B5EF4-FFF2-40B4-BE49-F238E27FC236}">
                <a16:creationId xmlns:a16="http://schemas.microsoft.com/office/drawing/2014/main" id="{80CEA779-0329-43CE-A846-78CE92904547}"/>
              </a:ext>
            </a:extLst>
          </p:cNvPr>
          <p:cNvSpPr txBox="1"/>
          <p:nvPr/>
        </p:nvSpPr>
        <p:spPr>
          <a:xfrm>
            <a:off x="3323824" y="5063600"/>
            <a:ext cx="30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Garamond" panose="020F0502020204030204"/>
              </a:rPr>
              <a:t>4</a:t>
            </a:r>
            <a:endParaRPr kumimoji="0" lang="en-US" sz="1800" b="1" i="0" u="none" strike="noStrike" kern="1200" cap="none" spc="0" normalizeH="0" baseline="0" noProof="0" dirty="0">
              <a:ln>
                <a:noFill/>
              </a:ln>
              <a:solidFill>
                <a:srgbClr val="000000"/>
              </a:solidFill>
              <a:effectLst/>
              <a:uLnTx/>
              <a:uFillTx/>
              <a:latin typeface="Garamond" panose="020F0502020204030204"/>
              <a:ea typeface="+mn-ea"/>
              <a:cs typeface="+mn-cs"/>
            </a:endParaRPr>
          </a:p>
        </p:txBody>
      </p:sp>
      <p:sp>
        <p:nvSpPr>
          <p:cNvPr id="17" name="TextBox 16">
            <a:extLst>
              <a:ext uri="{FF2B5EF4-FFF2-40B4-BE49-F238E27FC236}">
                <a16:creationId xmlns:a16="http://schemas.microsoft.com/office/drawing/2014/main" id="{5A13C208-B60B-4528-90C8-AF91A9B82A32}"/>
              </a:ext>
            </a:extLst>
          </p:cNvPr>
          <p:cNvSpPr txBox="1"/>
          <p:nvPr/>
        </p:nvSpPr>
        <p:spPr>
          <a:xfrm>
            <a:off x="3019024" y="5903496"/>
            <a:ext cx="30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Garamond" panose="020F0502020204030204"/>
              </a:rPr>
              <a:t>5</a:t>
            </a:r>
            <a:endParaRPr kumimoji="0" lang="en-US" sz="1800" b="1" i="0" u="none" strike="noStrike" kern="1200" cap="none" spc="0" normalizeH="0" baseline="0" noProof="0" dirty="0">
              <a:ln>
                <a:noFill/>
              </a:ln>
              <a:solidFill>
                <a:srgbClr val="000000"/>
              </a:solidFill>
              <a:effectLst/>
              <a:uLnTx/>
              <a:uFillTx/>
              <a:latin typeface="Garamond" panose="020F0502020204030204"/>
              <a:ea typeface="+mn-ea"/>
              <a:cs typeface="+mn-cs"/>
            </a:endParaRPr>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597" y="1502318"/>
            <a:ext cx="24288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665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5284EF-F085-B642-BFEC-6558221F7F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 name="Rectangle 4">
            <a:extLst>
              <a:ext uri="{FF2B5EF4-FFF2-40B4-BE49-F238E27FC236}">
                <a16:creationId xmlns:a16="http://schemas.microsoft.com/office/drawing/2014/main" id="{6954A4AE-E29B-5F41-BABF-8148FAB5DA61}"/>
              </a:ext>
            </a:extLst>
          </p:cNvPr>
          <p:cNvSpPr/>
          <p:nvPr/>
        </p:nvSpPr>
        <p:spPr>
          <a:xfrm rot="5400000">
            <a:off x="-381002" y="381000"/>
            <a:ext cx="6858002" cy="6096001"/>
          </a:xfrm>
          <a:prstGeom prst="rect">
            <a:avLst/>
          </a:prstGeom>
          <a:gradFill>
            <a:gsLst>
              <a:gs pos="0">
                <a:schemeClr val="bg2">
                  <a:alpha val="0"/>
                </a:schemeClr>
              </a:gs>
              <a:gs pos="55000">
                <a:srgbClr val="00B0F0">
                  <a:alpha val="38000"/>
                </a:srgbClr>
              </a:gs>
              <a:gs pos="100000">
                <a:srgbClr val="00B0F0">
                  <a:alpha val="4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4">
            <a:extLst>
              <a:ext uri="{FF2B5EF4-FFF2-40B4-BE49-F238E27FC236}">
                <a16:creationId xmlns:a16="http://schemas.microsoft.com/office/drawing/2014/main" id="{5C69FFDA-9F16-454C-97AB-72A64F656DD0}"/>
              </a:ext>
            </a:extLst>
          </p:cNvPr>
          <p:cNvSpPr txBox="1">
            <a:spLocks/>
          </p:cNvSpPr>
          <p:nvPr/>
        </p:nvSpPr>
        <p:spPr>
          <a:xfrm>
            <a:off x="838200" y="1828800"/>
            <a:ext cx="10515600" cy="26114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lnSpc>
                <a:spcPct val="100000"/>
              </a:lnSpc>
            </a:pPr>
            <a:r>
              <a:rPr lang="ar-SA" sz="5400" b="1" dirty="0">
                <a:latin typeface="Sakkal Majalla" pitchFamily="2" charset="-78"/>
                <a:cs typeface="Sakkal Majalla" pitchFamily="2" charset="-78"/>
              </a:rPr>
              <a:t>شكراً جزيلاً لكم</a:t>
            </a:r>
            <a:endParaRPr lang="en-US" sz="5400" b="1" dirty="0">
              <a:latin typeface="Sakkal Majalla" pitchFamily="2" charset="-78"/>
              <a:cs typeface="Sakkal Majalla" pitchFamily="2" charset="-78"/>
            </a:endParaRPr>
          </a:p>
        </p:txBody>
      </p:sp>
      <p:sp>
        <p:nvSpPr>
          <p:cNvPr id="7" name="TextBox 6">
            <a:extLst>
              <a:ext uri="{FF2B5EF4-FFF2-40B4-BE49-F238E27FC236}">
                <a16:creationId xmlns:a16="http://schemas.microsoft.com/office/drawing/2014/main" id="{11DAB3BB-4283-6B42-A2DD-9528D262783E}"/>
              </a:ext>
            </a:extLst>
          </p:cNvPr>
          <p:cNvSpPr txBox="1"/>
          <p:nvPr/>
        </p:nvSpPr>
        <p:spPr>
          <a:xfrm rot="16200000">
            <a:off x="-971550" y="4628035"/>
            <a:ext cx="2324101" cy="230832"/>
          </a:xfrm>
          <a:prstGeom prst="rect">
            <a:avLst/>
          </a:prstGeom>
          <a:noFill/>
        </p:spPr>
        <p:txBody>
          <a:bodyPr wrap="square" rtlCol="0">
            <a:spAutoFit/>
          </a:bodyPr>
          <a:lstStyle/>
          <a:p>
            <a:r>
              <a:rPr lang="en-US" sz="900">
                <a:solidFill>
                  <a:schemeClr val="tx1">
                    <a:alpha val="40000"/>
                  </a:schemeClr>
                </a:solidFill>
              </a:rPr>
              <a:t>© UNICEF/UN01234567/Photographer</a:t>
            </a:r>
          </a:p>
        </p:txBody>
      </p:sp>
      <p:sp>
        <p:nvSpPr>
          <p:cNvPr id="2" name="Slide Number Placeholder 1">
            <a:extLst>
              <a:ext uri="{FF2B5EF4-FFF2-40B4-BE49-F238E27FC236}">
                <a16:creationId xmlns:a16="http://schemas.microsoft.com/office/drawing/2014/main" id="{EDE5A193-3B3A-44D8-9A0D-2431141F3316}"/>
              </a:ext>
            </a:extLst>
          </p:cNvPr>
          <p:cNvSpPr>
            <a:spLocks noGrp="1"/>
          </p:cNvSpPr>
          <p:nvPr>
            <p:ph type="sldNum" sz="quarter" idx="12"/>
          </p:nvPr>
        </p:nvSpPr>
        <p:spPr/>
        <p:txBody>
          <a:bodyPr/>
          <a:lstStyle/>
          <a:p>
            <a:fld id="{969B71CF-2512-DC4F-80BD-DF39A63C0657}" type="slidenum">
              <a:rPr lang="en-US" smtClean="0"/>
              <a:t>14</a:t>
            </a:fld>
            <a:endParaRPr lang="en-US"/>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 y="87649"/>
            <a:ext cx="3511534" cy="236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47" y="4334961"/>
            <a:ext cx="346710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47" y="5905502"/>
            <a:ext cx="2910218" cy="93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310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46AF5468-8349-42DB-BB01-C10B715FC4D7}"/>
              </a:ext>
            </a:extLst>
          </p:cNvPr>
          <p:cNvGraphicFramePr/>
          <p:nvPr>
            <p:extLst>
              <p:ext uri="{D42A27DB-BD31-4B8C-83A1-F6EECF244321}">
                <p14:modId xmlns:p14="http://schemas.microsoft.com/office/powerpoint/2010/main" val="847438395"/>
              </p:ext>
            </p:extLst>
          </p:nvPr>
        </p:nvGraphicFramePr>
        <p:xfrm>
          <a:off x="1878633" y="839864"/>
          <a:ext cx="8776747" cy="5768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0" y="0"/>
            <a:ext cx="12192000" cy="584775"/>
          </a:xfrm>
          <a:prstGeom prst="rect">
            <a:avLst/>
          </a:prstGeom>
          <a:solidFill>
            <a:srgbClr val="00B0F0"/>
          </a:solidFill>
          <a:ln>
            <a:solidFill>
              <a:srgbClr val="00B0F0"/>
            </a:solidFill>
          </a:ln>
        </p:spPr>
        <p:txBody>
          <a:bodyPr wrap="square" rtlCol="0">
            <a:spAutoFit/>
          </a:bodyPr>
          <a:lstStyle/>
          <a:p>
            <a:pPr lvl="0" algn="ctr" rtl="1">
              <a:defRPr/>
            </a:pPr>
            <a:r>
              <a:rPr lang="ar-SA" sz="3200" b="1" dirty="0">
                <a:solidFill>
                  <a:prstClr val="white"/>
                </a:solidFill>
                <a:latin typeface="Sakkal Majalla" pitchFamily="2" charset="-78"/>
                <a:cs typeface="Sakkal Majalla" pitchFamily="2" charset="-78"/>
              </a:rPr>
              <a:t>الدين والتغيير الإيجابي من أجل الأطفال – التغيير الاجتماعي والسلوكي</a:t>
            </a:r>
            <a:endParaRPr kumimoji="0" lang="en-US" sz="3200" b="1" i="0" u="none" strike="noStrike" kern="1200" cap="none" spc="0" normalizeH="0" baseline="0" noProof="0" dirty="0">
              <a:ln>
                <a:noFill/>
              </a:ln>
              <a:solidFill>
                <a:prstClr val="white"/>
              </a:solidFill>
              <a:effectLst/>
              <a:uLnTx/>
              <a:uFillTx/>
              <a:latin typeface="Sakkal Majalla" pitchFamily="2" charset="-78"/>
              <a:cs typeface="Sakkal Majalla" pitchFamily="2" charset="-78"/>
            </a:endParaRPr>
          </a:p>
        </p:txBody>
      </p:sp>
      <p:sp>
        <p:nvSpPr>
          <p:cNvPr id="4" name="TextBox 3">
            <a:extLst>
              <a:ext uri="{FF2B5EF4-FFF2-40B4-BE49-F238E27FC236}">
                <a16:creationId xmlns:a16="http://schemas.microsoft.com/office/drawing/2014/main" id="{A6E6EB21-F723-43E0-9E56-4E74B2E9634D}"/>
              </a:ext>
            </a:extLst>
          </p:cNvPr>
          <p:cNvSpPr txBox="1"/>
          <p:nvPr/>
        </p:nvSpPr>
        <p:spPr>
          <a:xfrm>
            <a:off x="7405763" y="4733634"/>
            <a:ext cx="1897633" cy="971420"/>
          </a:xfrm>
          <a:prstGeom prst="rect">
            <a:avLst/>
          </a:prstGeom>
          <a:noFill/>
        </p:spPr>
        <p:txBody>
          <a:bodyPr wrap="square" rtlCol="0">
            <a:spAutoFit/>
          </a:bodyPr>
          <a:lstStyle/>
          <a:p>
            <a:pPr lvl="0" algn="r" rtl="1">
              <a:lnSpc>
                <a:spcPts val="1700"/>
              </a:lnSpc>
              <a:defRPr/>
            </a:pPr>
            <a:r>
              <a:rPr lang="ar-SA" sz="1600" b="1" dirty="0">
                <a:solidFill>
                  <a:prstClr val="black"/>
                </a:solidFill>
                <a:latin typeface="Sakkal Majalla" pitchFamily="2" charset="-78"/>
                <a:cs typeface="Sakkal Majalla" pitchFamily="2" charset="-78"/>
              </a:rPr>
              <a:t>- القيادة المعرفية في مجال الأدلة على المعتقد والعبادة</a:t>
            </a:r>
          </a:p>
          <a:p>
            <a:pPr lvl="0" algn="r" rtl="1">
              <a:lnSpc>
                <a:spcPts val="1700"/>
              </a:lnSpc>
              <a:defRPr/>
            </a:pPr>
            <a:r>
              <a:rPr lang="ar-SA" sz="1600" b="1" dirty="0">
                <a:solidFill>
                  <a:prstClr val="black"/>
                </a:solidFill>
                <a:latin typeface="Sakkal Majalla" pitchFamily="2" charset="-78"/>
                <a:cs typeface="Sakkal Majalla" pitchFamily="2" charset="-78"/>
              </a:rPr>
              <a:t>- مجموعة من المنظمات الدينية غير الحكومية الدولية</a:t>
            </a:r>
            <a:endParaRPr kumimoji="0" lang="en-US" sz="1800" b="0" i="0" u="none" strike="noStrike" kern="1200" cap="none" spc="0" normalizeH="0" baseline="0" noProof="0" dirty="0">
              <a:ln>
                <a:noFill/>
              </a:ln>
              <a:solidFill>
                <a:prstClr val="black"/>
              </a:solidFill>
              <a:effectLst/>
              <a:uLnTx/>
              <a:uFillTx/>
              <a:latin typeface="Sakkal Majalla" pitchFamily="2" charset="-78"/>
              <a:cs typeface="Sakkal Majalla" pitchFamily="2" charset="-78"/>
            </a:endParaRPr>
          </a:p>
        </p:txBody>
      </p:sp>
      <p:sp>
        <p:nvSpPr>
          <p:cNvPr id="5" name="TextBox 4">
            <a:extLst>
              <a:ext uri="{FF2B5EF4-FFF2-40B4-BE49-F238E27FC236}">
                <a16:creationId xmlns:a16="http://schemas.microsoft.com/office/drawing/2014/main" id="{94E291CF-4F9C-42B2-A83A-C10625E93D80}"/>
              </a:ext>
            </a:extLst>
          </p:cNvPr>
          <p:cNvSpPr txBox="1"/>
          <p:nvPr/>
        </p:nvSpPr>
        <p:spPr>
          <a:xfrm>
            <a:off x="5212536" y="1060773"/>
            <a:ext cx="2044371" cy="1438855"/>
          </a:xfrm>
          <a:prstGeom prst="rect">
            <a:avLst/>
          </a:prstGeom>
          <a:noFill/>
        </p:spPr>
        <p:txBody>
          <a:bodyPr wrap="square" rtlCol="0">
            <a:spAutoFit/>
          </a:bodyPr>
          <a:lstStyle/>
          <a:p>
            <a:pPr lvl="0" algn="ctr" rtl="1">
              <a:lnSpc>
                <a:spcPts val="1500"/>
              </a:lnSpc>
              <a:defRPr/>
            </a:pPr>
            <a:r>
              <a:rPr lang="ar-SA" sz="1600" b="1" dirty="0">
                <a:solidFill>
                  <a:prstClr val="black"/>
                </a:solidFill>
                <a:latin typeface="Sakkal Majalla" pitchFamily="2" charset="-78"/>
                <a:cs typeface="Sakkal Majalla" pitchFamily="2" charset="-78"/>
              </a:rPr>
              <a:t>- دعاة الحوار بين الأديان على المستويات الدولية والإقليمية والوطنية:</a:t>
            </a:r>
          </a:p>
          <a:p>
            <a:pPr lvl="0" algn="ctr" rtl="1">
              <a:lnSpc>
                <a:spcPts val="1500"/>
              </a:lnSpc>
              <a:defRPr/>
            </a:pPr>
            <a:endParaRPr lang="ar-SA" sz="1600" b="1" dirty="0">
              <a:solidFill>
                <a:prstClr val="black"/>
              </a:solidFill>
              <a:latin typeface="Sakkal Majalla" pitchFamily="2" charset="-78"/>
              <a:cs typeface="Sakkal Majalla" pitchFamily="2" charset="-78"/>
            </a:endParaRPr>
          </a:p>
          <a:p>
            <a:pPr lvl="0" algn="ctr" rtl="1">
              <a:lnSpc>
                <a:spcPts val="1500"/>
              </a:lnSpc>
              <a:defRPr/>
            </a:pPr>
            <a:r>
              <a:rPr lang="ar-SA" sz="1600" b="1" dirty="0">
                <a:solidFill>
                  <a:prstClr val="black"/>
                </a:solidFill>
                <a:latin typeface="Sakkal Majalla" pitchFamily="2" charset="-78"/>
                <a:cs typeface="Sakkal Majalla" pitchFamily="2" charset="-78"/>
              </a:rPr>
              <a:t>رجال الدين ومجالس الحوار بين الأديان والجماعات الدينية المحلية</a:t>
            </a:r>
            <a:endParaRPr kumimoji="0" lang="en-US" sz="1800" b="0" i="0" u="none" strike="noStrike" kern="1200" cap="none" spc="0" normalizeH="0" baseline="0" noProof="0" dirty="0">
              <a:ln>
                <a:noFill/>
              </a:ln>
              <a:solidFill>
                <a:prstClr val="black"/>
              </a:solidFill>
              <a:effectLst/>
              <a:uLnTx/>
              <a:uFillTx/>
              <a:latin typeface="Sakkal Majalla" pitchFamily="2" charset="-78"/>
              <a:cs typeface="Sakkal Majalla" pitchFamily="2" charset="-78"/>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1799" y="1127737"/>
            <a:ext cx="346710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8444" y="3332418"/>
            <a:ext cx="2910218" cy="93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بدعم وتمويل اليونيسف لتخصص اللغة العربية و الرياضيات و التعليم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9505" y="3332418"/>
            <a:ext cx="3020082" cy="122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83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BDA0D3-77DF-40A1-8760-197B1B396EC5}"/>
              </a:ext>
            </a:extLst>
          </p:cNvPr>
          <p:cNvSpPr txBox="1"/>
          <p:nvPr/>
        </p:nvSpPr>
        <p:spPr>
          <a:xfrm>
            <a:off x="543214" y="56014"/>
            <a:ext cx="10954430" cy="861774"/>
          </a:xfrm>
          <a:prstGeom prst="rect">
            <a:avLst/>
          </a:prstGeom>
          <a:noFill/>
        </p:spPr>
        <p:txBody>
          <a:bodyPr wrap="square" rtlCol="0">
            <a:spAutoFit/>
          </a:bodyPr>
          <a:lstStyle/>
          <a:p>
            <a:pPr lvl="0" algn="ctr" rtl="1">
              <a:defRPr/>
            </a:pPr>
            <a:r>
              <a:rPr lang="ar-SA" sz="3200" b="1" dirty="0">
                <a:solidFill>
                  <a:prstClr val="white"/>
                </a:solidFill>
                <a:latin typeface="Sakkal Majalla" pitchFamily="2" charset="-78"/>
                <a:cs typeface="Sakkal Majalla" pitchFamily="2" charset="-78"/>
              </a:rPr>
              <a:t>الدين والتغيير الإيجابي من أجل الأطفال – مجموعة استشارية من منظمات دينية الدولية</a:t>
            </a:r>
          </a:p>
          <a:p>
            <a:pPr lvl="0" algn="ctr" rtl="1">
              <a:defRPr/>
            </a:pPr>
            <a:r>
              <a:rPr lang="ar-SA" b="1" dirty="0">
                <a:solidFill>
                  <a:prstClr val="white"/>
                </a:solidFill>
                <a:latin typeface="Sakkal Majalla" pitchFamily="2" charset="-78"/>
                <a:cs typeface="Sakkal Majalla" pitchFamily="2" charset="-78"/>
              </a:rPr>
              <a:t>(القائمة لا تضم كافة المنظمات)</a:t>
            </a:r>
            <a:endParaRPr kumimoji="0" lang="en-US" sz="1000" b="1" i="0" u="none" strike="noStrike" kern="1200" cap="none" spc="0" normalizeH="0" baseline="0" noProof="0" dirty="0">
              <a:ln>
                <a:noFill/>
              </a:ln>
              <a:solidFill>
                <a:prstClr val="white"/>
              </a:solidFill>
              <a:effectLst/>
              <a:uLnTx/>
              <a:uFillTx/>
              <a:latin typeface="Sakkal Majalla" pitchFamily="2" charset="-78"/>
              <a:cs typeface="Sakkal Majalla" pitchFamily="2" charset="-78"/>
            </a:endParaRPr>
          </a:p>
        </p:txBody>
      </p:sp>
      <p:pic>
        <p:nvPicPr>
          <p:cNvPr id="3" name="Picture 2">
            <a:extLst>
              <a:ext uri="{FF2B5EF4-FFF2-40B4-BE49-F238E27FC236}">
                <a16:creationId xmlns:a16="http://schemas.microsoft.com/office/drawing/2014/main" id="{15F67046-1968-49FF-9C0A-7B143ABD0EB4}"/>
              </a:ext>
            </a:extLst>
          </p:cNvPr>
          <p:cNvPicPr>
            <a:picLocks noChangeAspect="1"/>
          </p:cNvPicPr>
          <p:nvPr/>
        </p:nvPicPr>
        <p:blipFill>
          <a:blip r:embed="rId2"/>
          <a:stretch>
            <a:fillRect/>
          </a:stretch>
        </p:blipFill>
        <p:spPr>
          <a:xfrm>
            <a:off x="543213" y="1276060"/>
            <a:ext cx="3208211" cy="850958"/>
          </a:xfrm>
          <a:prstGeom prst="rect">
            <a:avLst/>
          </a:prstGeom>
        </p:spPr>
      </p:pic>
      <p:pic>
        <p:nvPicPr>
          <p:cNvPr id="6" name="Picture 5">
            <a:extLst>
              <a:ext uri="{FF2B5EF4-FFF2-40B4-BE49-F238E27FC236}">
                <a16:creationId xmlns:a16="http://schemas.microsoft.com/office/drawing/2014/main" id="{12DA4F0F-6411-46EC-B2AC-71AFC1CCF15B}"/>
              </a:ext>
            </a:extLst>
          </p:cNvPr>
          <p:cNvPicPr>
            <a:picLocks noChangeAspect="1"/>
          </p:cNvPicPr>
          <p:nvPr/>
        </p:nvPicPr>
        <p:blipFill>
          <a:blip r:embed="rId3"/>
          <a:stretch>
            <a:fillRect/>
          </a:stretch>
        </p:blipFill>
        <p:spPr>
          <a:xfrm>
            <a:off x="382098" y="4559806"/>
            <a:ext cx="1776545" cy="2015007"/>
          </a:xfrm>
          <a:prstGeom prst="rect">
            <a:avLst/>
          </a:prstGeom>
        </p:spPr>
      </p:pic>
      <p:pic>
        <p:nvPicPr>
          <p:cNvPr id="8" name="Picture 7">
            <a:extLst>
              <a:ext uri="{FF2B5EF4-FFF2-40B4-BE49-F238E27FC236}">
                <a16:creationId xmlns:a16="http://schemas.microsoft.com/office/drawing/2014/main" id="{F42E79FC-F1C0-429B-8CF3-9E969F3BE777}"/>
              </a:ext>
            </a:extLst>
          </p:cNvPr>
          <p:cNvPicPr>
            <a:picLocks noChangeAspect="1"/>
          </p:cNvPicPr>
          <p:nvPr/>
        </p:nvPicPr>
        <p:blipFill>
          <a:blip r:embed="rId4"/>
          <a:stretch>
            <a:fillRect/>
          </a:stretch>
        </p:blipFill>
        <p:spPr>
          <a:xfrm>
            <a:off x="5233256" y="4029007"/>
            <a:ext cx="3136451" cy="828674"/>
          </a:xfrm>
          <a:prstGeom prst="rect">
            <a:avLst/>
          </a:prstGeom>
        </p:spPr>
      </p:pic>
      <p:pic>
        <p:nvPicPr>
          <p:cNvPr id="9" name="Picture 8">
            <a:extLst>
              <a:ext uri="{FF2B5EF4-FFF2-40B4-BE49-F238E27FC236}">
                <a16:creationId xmlns:a16="http://schemas.microsoft.com/office/drawing/2014/main" id="{F8CD282D-034D-4570-ACD4-8E60BFB8971E}"/>
              </a:ext>
            </a:extLst>
          </p:cNvPr>
          <p:cNvPicPr>
            <a:picLocks noChangeAspect="1"/>
          </p:cNvPicPr>
          <p:nvPr/>
        </p:nvPicPr>
        <p:blipFill>
          <a:blip r:embed="rId5"/>
          <a:stretch>
            <a:fillRect/>
          </a:stretch>
        </p:blipFill>
        <p:spPr>
          <a:xfrm>
            <a:off x="2516635" y="2459883"/>
            <a:ext cx="1895475" cy="2876550"/>
          </a:xfrm>
          <a:prstGeom prst="rect">
            <a:avLst/>
          </a:prstGeom>
        </p:spPr>
      </p:pic>
      <p:pic>
        <p:nvPicPr>
          <p:cNvPr id="10" name="Picture 9">
            <a:extLst>
              <a:ext uri="{FF2B5EF4-FFF2-40B4-BE49-F238E27FC236}">
                <a16:creationId xmlns:a16="http://schemas.microsoft.com/office/drawing/2014/main" id="{A37AB4F4-A39B-42B3-98E7-65D0CFF8FE6B}"/>
              </a:ext>
            </a:extLst>
          </p:cNvPr>
          <p:cNvPicPr>
            <a:picLocks noChangeAspect="1"/>
          </p:cNvPicPr>
          <p:nvPr/>
        </p:nvPicPr>
        <p:blipFill>
          <a:blip r:embed="rId6"/>
          <a:stretch>
            <a:fillRect/>
          </a:stretch>
        </p:blipFill>
        <p:spPr>
          <a:xfrm>
            <a:off x="2649799" y="5532249"/>
            <a:ext cx="2375637" cy="954272"/>
          </a:xfrm>
          <a:prstGeom prst="rect">
            <a:avLst/>
          </a:prstGeom>
        </p:spPr>
      </p:pic>
      <p:pic>
        <p:nvPicPr>
          <p:cNvPr id="11" name="Picture 10">
            <a:extLst>
              <a:ext uri="{FF2B5EF4-FFF2-40B4-BE49-F238E27FC236}">
                <a16:creationId xmlns:a16="http://schemas.microsoft.com/office/drawing/2014/main" id="{BCC80CBE-88B3-4091-9D30-1B0AA05F345D}"/>
              </a:ext>
            </a:extLst>
          </p:cNvPr>
          <p:cNvPicPr>
            <a:picLocks noChangeAspect="1"/>
          </p:cNvPicPr>
          <p:nvPr/>
        </p:nvPicPr>
        <p:blipFill>
          <a:blip r:embed="rId7"/>
          <a:stretch>
            <a:fillRect/>
          </a:stretch>
        </p:blipFill>
        <p:spPr>
          <a:xfrm>
            <a:off x="5428116" y="3049538"/>
            <a:ext cx="4133622" cy="655934"/>
          </a:xfrm>
          <a:prstGeom prst="rect">
            <a:avLst/>
          </a:prstGeom>
        </p:spPr>
      </p:pic>
      <p:pic>
        <p:nvPicPr>
          <p:cNvPr id="12" name="Picture 11">
            <a:extLst>
              <a:ext uri="{FF2B5EF4-FFF2-40B4-BE49-F238E27FC236}">
                <a16:creationId xmlns:a16="http://schemas.microsoft.com/office/drawing/2014/main" id="{8906056C-28E2-465C-AB36-9B38785D552C}"/>
              </a:ext>
            </a:extLst>
          </p:cNvPr>
          <p:cNvPicPr>
            <a:picLocks noChangeAspect="1"/>
          </p:cNvPicPr>
          <p:nvPr/>
        </p:nvPicPr>
        <p:blipFill>
          <a:blip r:embed="rId8"/>
          <a:stretch>
            <a:fillRect/>
          </a:stretch>
        </p:blipFill>
        <p:spPr>
          <a:xfrm>
            <a:off x="5197375" y="1372681"/>
            <a:ext cx="3208211" cy="1178435"/>
          </a:xfrm>
          <a:prstGeom prst="rect">
            <a:avLst/>
          </a:prstGeom>
        </p:spPr>
      </p:pic>
      <p:pic>
        <p:nvPicPr>
          <p:cNvPr id="13" name="Picture 12">
            <a:extLst>
              <a:ext uri="{FF2B5EF4-FFF2-40B4-BE49-F238E27FC236}">
                <a16:creationId xmlns:a16="http://schemas.microsoft.com/office/drawing/2014/main" id="{37EC7523-6A1F-47B7-9367-1D6D45566888}"/>
              </a:ext>
            </a:extLst>
          </p:cNvPr>
          <p:cNvPicPr>
            <a:picLocks noChangeAspect="1"/>
          </p:cNvPicPr>
          <p:nvPr/>
        </p:nvPicPr>
        <p:blipFill>
          <a:blip r:embed="rId9"/>
          <a:stretch>
            <a:fillRect/>
          </a:stretch>
        </p:blipFill>
        <p:spPr>
          <a:xfrm>
            <a:off x="9867670" y="1195005"/>
            <a:ext cx="2107033" cy="2048504"/>
          </a:xfrm>
          <a:prstGeom prst="rect">
            <a:avLst/>
          </a:prstGeom>
        </p:spPr>
      </p:pic>
      <p:pic>
        <p:nvPicPr>
          <p:cNvPr id="14" name="Picture 13">
            <a:extLst>
              <a:ext uri="{FF2B5EF4-FFF2-40B4-BE49-F238E27FC236}">
                <a16:creationId xmlns:a16="http://schemas.microsoft.com/office/drawing/2014/main" id="{2BAEFC63-4A3E-475B-B478-B28AF0FC2677}"/>
              </a:ext>
            </a:extLst>
          </p:cNvPr>
          <p:cNvPicPr>
            <a:picLocks noChangeAspect="1"/>
          </p:cNvPicPr>
          <p:nvPr/>
        </p:nvPicPr>
        <p:blipFill>
          <a:blip r:embed="rId10"/>
          <a:stretch>
            <a:fillRect/>
          </a:stretch>
        </p:blipFill>
        <p:spPr>
          <a:xfrm>
            <a:off x="9596360" y="3898158"/>
            <a:ext cx="1695646" cy="1669152"/>
          </a:xfrm>
          <a:prstGeom prst="rect">
            <a:avLst/>
          </a:prstGeom>
        </p:spPr>
      </p:pic>
      <p:pic>
        <p:nvPicPr>
          <p:cNvPr id="15" name="Picture 14">
            <a:extLst>
              <a:ext uri="{FF2B5EF4-FFF2-40B4-BE49-F238E27FC236}">
                <a16:creationId xmlns:a16="http://schemas.microsoft.com/office/drawing/2014/main" id="{56F1E28F-F552-409E-872C-532BC882D892}"/>
              </a:ext>
            </a:extLst>
          </p:cNvPr>
          <p:cNvPicPr>
            <a:picLocks noChangeAspect="1"/>
          </p:cNvPicPr>
          <p:nvPr/>
        </p:nvPicPr>
        <p:blipFill>
          <a:blip r:embed="rId11"/>
          <a:stretch>
            <a:fillRect/>
          </a:stretch>
        </p:blipFill>
        <p:spPr>
          <a:xfrm>
            <a:off x="332889" y="2418247"/>
            <a:ext cx="1773173" cy="1918515"/>
          </a:xfrm>
          <a:prstGeom prst="rect">
            <a:avLst/>
          </a:prstGeom>
        </p:spPr>
      </p:pic>
      <p:pic>
        <p:nvPicPr>
          <p:cNvPr id="2" name="Picture 1">
            <a:extLst>
              <a:ext uri="{FF2B5EF4-FFF2-40B4-BE49-F238E27FC236}">
                <a16:creationId xmlns:a16="http://schemas.microsoft.com/office/drawing/2014/main" id="{E7BA1D12-3AE2-4083-BC37-012F47D052FD}"/>
              </a:ext>
            </a:extLst>
          </p:cNvPr>
          <p:cNvPicPr>
            <a:picLocks noChangeAspect="1"/>
          </p:cNvPicPr>
          <p:nvPr/>
        </p:nvPicPr>
        <p:blipFill>
          <a:blip r:embed="rId12"/>
          <a:stretch>
            <a:fillRect/>
          </a:stretch>
        </p:blipFill>
        <p:spPr>
          <a:xfrm>
            <a:off x="5638763" y="5206192"/>
            <a:ext cx="2578169" cy="1177682"/>
          </a:xfrm>
          <a:prstGeom prst="rect">
            <a:avLst/>
          </a:prstGeom>
        </p:spPr>
      </p:pic>
    </p:spTree>
    <p:extLst>
      <p:ext uri="{BB962C8B-B14F-4D97-AF65-F5344CB8AC3E}">
        <p14:creationId xmlns:p14="http://schemas.microsoft.com/office/powerpoint/2010/main" val="712892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76167DE-775D-2941-92BF-D29236C1653B}"/>
              </a:ext>
            </a:extLst>
          </p:cNvPr>
          <p:cNvGraphicFramePr>
            <a:graphicFrameLocks noGrp="1"/>
          </p:cNvGraphicFramePr>
          <p:nvPr>
            <p:extLst>
              <p:ext uri="{D42A27DB-BD31-4B8C-83A1-F6EECF244321}">
                <p14:modId xmlns:p14="http://schemas.microsoft.com/office/powerpoint/2010/main" val="790698422"/>
              </p:ext>
            </p:extLst>
          </p:nvPr>
        </p:nvGraphicFramePr>
        <p:xfrm>
          <a:off x="577147" y="4215252"/>
          <a:ext cx="10868030" cy="1951038"/>
        </p:xfrm>
        <a:graphic>
          <a:graphicData uri="http://schemas.openxmlformats.org/drawingml/2006/table">
            <a:tbl>
              <a:tblPr firstRow="1">
                <a:tableStyleId>{9D7B26C5-4107-4FEC-AEDC-1716B250A1EF}</a:tableStyleId>
              </a:tblPr>
              <a:tblGrid>
                <a:gridCol w="7515607">
                  <a:extLst>
                    <a:ext uri="{9D8B030D-6E8A-4147-A177-3AD203B41FA5}">
                      <a16:colId xmlns:a16="http://schemas.microsoft.com/office/drawing/2014/main" val="1922222833"/>
                    </a:ext>
                  </a:extLst>
                </a:gridCol>
                <a:gridCol w="3352423">
                  <a:extLst>
                    <a:ext uri="{9D8B030D-6E8A-4147-A177-3AD203B41FA5}">
                      <a16:colId xmlns:a16="http://schemas.microsoft.com/office/drawing/2014/main" val="2974881730"/>
                    </a:ext>
                  </a:extLst>
                </a:gridCol>
              </a:tblGrid>
              <a:tr h="1532959">
                <a:tc gridSpan="2">
                  <a:txBody>
                    <a:bodyPr/>
                    <a:lstStyle/>
                    <a:p>
                      <a:pPr marL="0" marR="0" lvl="0" indent="0" algn="ctr" rtl="1">
                        <a:lnSpc>
                          <a:spcPct val="100000"/>
                        </a:lnSpc>
                        <a:spcBef>
                          <a:spcPts val="0"/>
                        </a:spcBef>
                        <a:spcAft>
                          <a:spcPts val="0"/>
                        </a:spcAft>
                        <a:buFontTx/>
                        <a:buNone/>
                      </a:pPr>
                      <a:r>
                        <a:rPr lang="ar-SA" sz="4000" b="1" i="0" kern="1200" dirty="0">
                          <a:solidFill>
                            <a:schemeClr val="bg2"/>
                          </a:solidFill>
                          <a:effectLst/>
                          <a:latin typeface="Sakkal Majalla" pitchFamily="2" charset="-78"/>
                          <a:ea typeface="+mn-ea"/>
                          <a:cs typeface="Sakkal Majalla" pitchFamily="2" charset="-78"/>
                        </a:rPr>
                        <a:t>مبادرة الدين في ميدان العمل المعنية بفيروس كورونا المستجد</a:t>
                      </a:r>
                      <a:endParaRPr lang="en-US" sz="7200" b="1" dirty="0">
                        <a:solidFill>
                          <a:schemeClr val="bg2"/>
                        </a:solidFill>
                        <a:latin typeface="Sakkal Majalla" pitchFamily="2" charset="-78"/>
                        <a:cs typeface="Sakkal Majalla" pitchFamily="2" charset="-78"/>
                      </a:endParaRPr>
                    </a:p>
                  </a:txBody>
                  <a:tcPr marL="89527" marR="89527" marT="44764" marB="44764">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20116532"/>
                  </a:ext>
                </a:extLst>
              </a:tr>
              <a:tr h="418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AEEF"/>
                        </a:solidFill>
                        <a:latin typeface="Apple Braille Pinpoint 8 Dot" pitchFamily="2" charset="0"/>
                      </a:endParaRPr>
                    </a:p>
                  </a:txBody>
                  <a:tcPr marL="89527" marR="89527" marT="44764" marB="44764">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800" dirty="0">
                        <a:solidFill>
                          <a:srgbClr val="00AEEF"/>
                        </a:solidFill>
                        <a:latin typeface="Apple Braille Pinpoint 8 Dot" pitchFamily="2" charset="0"/>
                      </a:endParaRPr>
                    </a:p>
                  </a:txBody>
                  <a:tcPr marL="89527" marR="89527" marT="44764" marB="44764">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8646447"/>
                  </a:ext>
                </a:extLst>
              </a:tr>
            </a:tbl>
          </a:graphicData>
        </a:graphic>
      </p:graphicFrame>
      <p:sp>
        <p:nvSpPr>
          <p:cNvPr id="13" name="Rectangle 10">
            <a:extLst>
              <a:ext uri="{FF2B5EF4-FFF2-40B4-BE49-F238E27FC236}">
                <a16:creationId xmlns:a16="http://schemas.microsoft.com/office/drawing/2014/main" id="{C051CE5F-F5D2-9945-9940-70CE238C49DD}"/>
              </a:ext>
            </a:extLst>
          </p:cNvPr>
          <p:cNvSpPr>
            <a:spLocks noChangeArrowheads="1"/>
          </p:cNvSpPr>
          <p:nvPr/>
        </p:nvSpPr>
        <p:spPr bwMode="auto">
          <a:xfrm>
            <a:off x="-1" y="-1"/>
            <a:ext cx="2147713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3" name="Rectangle 2">
            <a:extLst>
              <a:ext uri="{FF2B5EF4-FFF2-40B4-BE49-F238E27FC236}">
                <a16:creationId xmlns:a16="http://schemas.microsoft.com/office/drawing/2014/main" id="{FB54F13B-8854-C644-A3F7-6A29CDE9974A}"/>
              </a:ext>
            </a:extLst>
          </p:cNvPr>
          <p:cNvSpPr>
            <a:spLocks noChangeArrowheads="1"/>
          </p:cNvSpPr>
          <p:nvPr/>
        </p:nvSpPr>
        <p:spPr bwMode="auto">
          <a:xfrm flipV="1">
            <a:off x="480654" y="874776"/>
            <a:ext cx="1517177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1025" name="Picture 2">
            <a:extLst>
              <a:ext uri="{FF2B5EF4-FFF2-40B4-BE49-F238E27FC236}">
                <a16:creationId xmlns:a16="http://schemas.microsoft.com/office/drawing/2014/main" id="{35EF3AE7-892A-EF47-AE85-FB36C21819EB}"/>
              </a:ext>
            </a:extLst>
          </p:cNvPr>
          <p:cNvPicPr>
            <a:picLocks noChangeAspect="1" noChangeArrowheads="1"/>
          </p:cNvPicPr>
          <p:nvPr/>
        </p:nvPicPr>
        <p:blipFill rotWithShape="1">
          <a:blip r:embed="rId3"/>
          <a:srcRect t="17920" b="16275"/>
          <a:stretch/>
        </p:blipFill>
        <p:spPr bwMode="auto">
          <a:xfrm>
            <a:off x="923529" y="313949"/>
            <a:ext cx="9815039" cy="36330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Subtitle 2">
            <a:extLst>
              <a:ext uri="{FF2B5EF4-FFF2-40B4-BE49-F238E27FC236}">
                <a16:creationId xmlns:a16="http://schemas.microsoft.com/office/drawing/2014/main" id="{CE5150EE-07E2-174A-A307-FD1603DE032B}"/>
              </a:ext>
            </a:extLst>
          </p:cNvPr>
          <p:cNvSpPr>
            <a:spLocks noGrp="1"/>
          </p:cNvSpPr>
          <p:nvPr>
            <p:ph type="subTitle" idx="1"/>
          </p:nvPr>
        </p:nvSpPr>
        <p:spPr>
          <a:xfrm>
            <a:off x="475547" y="4897270"/>
            <a:ext cx="10724827" cy="741535"/>
          </a:xfrm>
        </p:spPr>
        <p:txBody>
          <a:bodyPr>
            <a:normAutofit/>
          </a:bodyPr>
          <a:lstStyle/>
          <a:p>
            <a:pPr rtl="1"/>
            <a:r>
              <a:rPr lang="ar-SA" sz="2800" b="1" dirty="0">
                <a:solidFill>
                  <a:schemeClr val="bg2"/>
                </a:solidFill>
                <a:latin typeface="Sakkal Majalla" pitchFamily="2" charset="-78"/>
                <a:cs typeface="Sakkal Majalla" pitchFamily="2" charset="-78"/>
              </a:rPr>
              <a:t>الدين والتغيير الإيجابي من أجل الأطفال والأسر والمجتمعات المحلية</a:t>
            </a:r>
            <a:endParaRPr lang="en-GB" sz="2800" b="1" dirty="0">
              <a:solidFill>
                <a:schemeClr val="bg2"/>
              </a:solidFill>
              <a:latin typeface="Sakkal Majalla" pitchFamily="2" charset="-78"/>
              <a:cs typeface="Sakkal Majalla" pitchFamily="2" charset="-78"/>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530" y="5804273"/>
            <a:ext cx="2450292" cy="92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047" y="5502010"/>
            <a:ext cx="1616953" cy="122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descr="بدعم وتمويل اليونيسف لتخصص اللغة العربية و الرياضيات و التعليم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8486" y="5792600"/>
            <a:ext cx="2308383" cy="933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949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55" y="2272384"/>
            <a:ext cx="11430000" cy="4459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48607" y="914399"/>
            <a:ext cx="6731876" cy="1200329"/>
          </a:xfrm>
          <a:prstGeom prst="rect">
            <a:avLst/>
          </a:prstGeom>
          <a:noFill/>
        </p:spPr>
        <p:txBody>
          <a:bodyPr wrap="square" rtlCol="1">
            <a:spAutoFit/>
          </a:bodyPr>
          <a:lstStyle/>
          <a:p>
            <a:pPr algn="ctr" rtl="1"/>
            <a:r>
              <a:rPr lang="ar-SA" sz="3600" dirty="0">
                <a:latin typeface="Sakkal Majalla" pitchFamily="2" charset="-78"/>
                <a:cs typeface="Sakkal Majalla" pitchFamily="2" charset="-78"/>
              </a:rPr>
              <a:t>الهيئة الإدارية </a:t>
            </a:r>
            <a:r>
              <a:rPr lang="ar-SA" sz="3600" b="1" dirty="0">
                <a:latin typeface="Sakkal Majalla" pitchFamily="2" charset="-78"/>
                <a:cs typeface="Sakkal Majalla" pitchFamily="2" charset="-78"/>
              </a:rPr>
              <a:t>لمنظمة الأديان من أجل السلام</a:t>
            </a:r>
          </a:p>
          <a:p>
            <a:pPr algn="ctr" rtl="1"/>
            <a:r>
              <a:rPr lang="ar-SA" sz="3600" dirty="0">
                <a:solidFill>
                  <a:srgbClr val="C00000"/>
                </a:solidFill>
                <a:latin typeface="Sakkal Majalla" pitchFamily="2" charset="-78"/>
                <a:cs typeface="Sakkal Majalla" pitchFamily="2" charset="-78"/>
              </a:rPr>
              <a:t>شبكة الشباب العالمية للأديان</a:t>
            </a:r>
          </a:p>
        </p:txBody>
      </p:sp>
    </p:spTree>
    <p:extLst>
      <p:ext uri="{BB962C8B-B14F-4D97-AF65-F5344CB8AC3E}">
        <p14:creationId xmlns:p14="http://schemas.microsoft.com/office/powerpoint/2010/main" val="2617592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419F2-CF13-401A-9A5A-1BFC065717A8}"/>
              </a:ext>
            </a:extLst>
          </p:cNvPr>
          <p:cNvPicPr>
            <a:picLocks noChangeAspect="1"/>
          </p:cNvPicPr>
          <p:nvPr/>
        </p:nvPicPr>
        <p:blipFill rotWithShape="1">
          <a:blip r:embed="rId2"/>
          <a:srcRect t="9104"/>
          <a:stretch/>
        </p:blipFill>
        <p:spPr>
          <a:xfrm>
            <a:off x="0" y="788276"/>
            <a:ext cx="12192000" cy="5869346"/>
          </a:xfrm>
          <a:prstGeom prst="rect">
            <a:avLst/>
          </a:prstGeom>
        </p:spPr>
      </p:pic>
      <p:sp>
        <p:nvSpPr>
          <p:cNvPr id="4" name="TextBox 3"/>
          <p:cNvSpPr txBox="1"/>
          <p:nvPr/>
        </p:nvSpPr>
        <p:spPr>
          <a:xfrm>
            <a:off x="819807" y="78827"/>
            <a:ext cx="10862441" cy="954107"/>
          </a:xfrm>
          <a:prstGeom prst="rect">
            <a:avLst/>
          </a:prstGeom>
          <a:noFill/>
        </p:spPr>
        <p:txBody>
          <a:bodyPr wrap="square" rtlCol="1">
            <a:spAutoFit/>
          </a:bodyPr>
          <a:lstStyle/>
          <a:p>
            <a:pPr algn="ctr" rtl="1"/>
            <a:r>
              <a:rPr lang="ar-SA" sz="2800" dirty="0">
                <a:latin typeface="Sakkal Majalla" pitchFamily="2" charset="-78"/>
                <a:cs typeface="Sakkal Majalla" pitchFamily="2" charset="-78"/>
              </a:rPr>
              <a:t>الهيئة الإدارية </a:t>
            </a:r>
            <a:r>
              <a:rPr lang="ar-SA" sz="2800" b="1" dirty="0">
                <a:latin typeface="Sakkal Majalla" pitchFamily="2" charset="-78"/>
                <a:cs typeface="Sakkal Majalla" pitchFamily="2" charset="-78"/>
              </a:rPr>
              <a:t>لمنظمة الأديان من أجل السلام – </a:t>
            </a:r>
            <a:r>
              <a:rPr lang="ar-SA" sz="2800" dirty="0">
                <a:solidFill>
                  <a:srgbClr val="C00000"/>
                </a:solidFill>
                <a:latin typeface="Sakkal Majalla" pitchFamily="2" charset="-78"/>
                <a:cs typeface="Sakkal Majalla" pitchFamily="2" charset="-78"/>
              </a:rPr>
              <a:t>شبكة النساء العالمية للأديان</a:t>
            </a:r>
          </a:p>
          <a:p>
            <a:endParaRPr lang="ar-SA" sz="2800" dirty="0"/>
          </a:p>
        </p:txBody>
      </p:sp>
    </p:spTree>
    <p:extLst>
      <p:ext uri="{BB962C8B-B14F-4D97-AF65-F5344CB8AC3E}">
        <p14:creationId xmlns:p14="http://schemas.microsoft.com/office/powerpoint/2010/main" val="38587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Placeholder 3">
            <a:extLst>
              <a:ext uri="{FF2B5EF4-FFF2-40B4-BE49-F238E27FC236}">
                <a16:creationId xmlns:a16="http://schemas.microsoft.com/office/drawing/2014/main" id="{7CA26BFC-31FC-4441-9BCD-605BB3E3F867}"/>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690731" y="0"/>
            <a:ext cx="5501269" cy="6858000"/>
          </a:xfrm>
          <a:prstGeom prst="rect">
            <a:avLst/>
          </a:prstGeom>
          <a:solidFill>
            <a:schemeClr val="bg2"/>
          </a:solidFill>
          <a:ln>
            <a:noFill/>
          </a:ln>
        </p:spPr>
      </p:pic>
      <p:sp>
        <p:nvSpPr>
          <p:cNvPr id="6" name="TextBox 5">
            <a:extLst>
              <a:ext uri="{FF2B5EF4-FFF2-40B4-BE49-F238E27FC236}">
                <a16:creationId xmlns:a16="http://schemas.microsoft.com/office/drawing/2014/main" id="{B2B2FE61-3570-E04A-A70A-8EAECA4BAF51}"/>
              </a:ext>
            </a:extLst>
          </p:cNvPr>
          <p:cNvSpPr txBox="1"/>
          <p:nvPr/>
        </p:nvSpPr>
        <p:spPr>
          <a:xfrm rot="16200000">
            <a:off x="11049000" y="5230001"/>
            <a:ext cx="1905000" cy="228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alpha val="40000"/>
                  </a:srgbClr>
                </a:solidFill>
                <a:effectLst/>
                <a:uLnTx/>
                <a:uFillTx/>
                <a:latin typeface="Arial" panose="020B0604020202020204"/>
                <a:ea typeface="+mn-ea"/>
                <a:cs typeface="+mn-cs"/>
              </a:rPr>
              <a:t>© UNICEF/UN0306241</a:t>
            </a:r>
          </a:p>
        </p:txBody>
      </p:sp>
      <p:pic>
        <p:nvPicPr>
          <p:cNvPr id="11" name="Picture 10">
            <a:extLst>
              <a:ext uri="{FF2B5EF4-FFF2-40B4-BE49-F238E27FC236}">
                <a16:creationId xmlns:a16="http://schemas.microsoft.com/office/drawing/2014/main" id="{B6E7A872-FC82-C44B-B08C-468154C65012}"/>
              </a:ext>
            </a:extLst>
          </p:cNvPr>
          <p:cNvPicPr>
            <a:picLocks noChangeAspect="1"/>
          </p:cNvPicPr>
          <p:nvPr/>
        </p:nvPicPr>
        <p:blipFill rotWithShape="1">
          <a:blip r:embed="rId4"/>
          <a:srcRect l="1996" b="2735"/>
          <a:stretch/>
        </p:blipFill>
        <p:spPr>
          <a:xfrm>
            <a:off x="6690731" y="0"/>
            <a:ext cx="5501269" cy="3774928"/>
          </a:xfrm>
          <a:prstGeom prst="rect">
            <a:avLst/>
          </a:prstGeom>
        </p:spPr>
      </p:pic>
      <p:sp>
        <p:nvSpPr>
          <p:cNvPr id="2" name="Title 1">
            <a:extLst>
              <a:ext uri="{FF2B5EF4-FFF2-40B4-BE49-F238E27FC236}">
                <a16:creationId xmlns:a16="http://schemas.microsoft.com/office/drawing/2014/main" id="{F00AA5F0-B329-4B26-B4AC-6C4835EBE7CC}"/>
              </a:ext>
            </a:extLst>
          </p:cNvPr>
          <p:cNvSpPr txBox="1">
            <a:spLocks/>
          </p:cNvSpPr>
          <p:nvPr/>
        </p:nvSpPr>
        <p:spPr>
          <a:xfrm>
            <a:off x="0" y="123375"/>
            <a:ext cx="6690729" cy="821988"/>
          </a:xfrm>
          <a:prstGeom prst="rect">
            <a:avLst/>
          </a:prstGeom>
          <a:solidFill>
            <a:srgbClr val="00B0F0"/>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lgn="ctr" rtl="1">
              <a:defRPr/>
            </a:pPr>
            <a:r>
              <a:rPr lang="ar-SA" altLang="en-US" sz="3500" b="1" dirty="0">
                <a:solidFill>
                  <a:srgbClr val="FFFFFF"/>
                </a:solidFill>
                <a:latin typeface="Sakkal Majalla" pitchFamily="2" charset="-78"/>
                <a:cs typeface="Sakkal Majalla" pitchFamily="2" charset="-78"/>
              </a:rPr>
              <a:t>الأهداف الرئيسية للمبادرة</a:t>
            </a:r>
            <a:endParaRPr kumimoji="0" lang="en-US" sz="3300" b="0" i="0" u="none" strike="noStrike" kern="1200" cap="none" spc="0" normalizeH="0" baseline="0" noProof="0" dirty="0">
              <a:ln>
                <a:noFill/>
              </a:ln>
              <a:solidFill>
                <a:srgbClr val="FFFFFF"/>
              </a:solidFill>
              <a:effectLst/>
              <a:uLnTx/>
              <a:uFillTx/>
              <a:latin typeface="Sakkal Majalla" pitchFamily="2" charset="-78"/>
              <a:cs typeface="Sakkal Majalla" pitchFamily="2" charset="-78"/>
            </a:endParaRPr>
          </a:p>
        </p:txBody>
      </p:sp>
      <p:grpSp>
        <p:nvGrpSpPr>
          <p:cNvPr id="21" name="Group 20">
            <a:extLst>
              <a:ext uri="{FF2B5EF4-FFF2-40B4-BE49-F238E27FC236}">
                <a16:creationId xmlns:a16="http://schemas.microsoft.com/office/drawing/2014/main" id="{DB6F3107-1DD0-43BA-BA49-A586386C6A5B}"/>
              </a:ext>
            </a:extLst>
          </p:cNvPr>
          <p:cNvGrpSpPr/>
          <p:nvPr/>
        </p:nvGrpSpPr>
        <p:grpSpPr>
          <a:xfrm>
            <a:off x="275284" y="1261903"/>
            <a:ext cx="6216637" cy="5413320"/>
            <a:chOff x="275284" y="1261903"/>
            <a:chExt cx="6216637" cy="5413320"/>
          </a:xfrm>
        </p:grpSpPr>
        <p:sp>
          <p:nvSpPr>
            <p:cNvPr id="5" name="Freeform: Shape 4">
              <a:extLst>
                <a:ext uri="{FF2B5EF4-FFF2-40B4-BE49-F238E27FC236}">
                  <a16:creationId xmlns:a16="http://schemas.microsoft.com/office/drawing/2014/main" id="{A0BF0F71-6A6C-49FD-BC70-30F0FAD2DA88}"/>
                </a:ext>
              </a:extLst>
            </p:cNvPr>
            <p:cNvSpPr/>
            <p:nvPr/>
          </p:nvSpPr>
          <p:spPr>
            <a:xfrm>
              <a:off x="275284" y="1261903"/>
              <a:ext cx="6216637" cy="849420"/>
            </a:xfrm>
            <a:custGeom>
              <a:avLst/>
              <a:gdLst>
                <a:gd name="connsiteX0" fmla="*/ 0 w 6216637"/>
                <a:gd name="connsiteY0" fmla="*/ 141573 h 849420"/>
                <a:gd name="connsiteX1" fmla="*/ 141573 w 6216637"/>
                <a:gd name="connsiteY1" fmla="*/ 0 h 849420"/>
                <a:gd name="connsiteX2" fmla="*/ 6075064 w 6216637"/>
                <a:gd name="connsiteY2" fmla="*/ 0 h 849420"/>
                <a:gd name="connsiteX3" fmla="*/ 6216637 w 6216637"/>
                <a:gd name="connsiteY3" fmla="*/ 141573 h 849420"/>
                <a:gd name="connsiteX4" fmla="*/ 6216637 w 6216637"/>
                <a:gd name="connsiteY4" fmla="*/ 707847 h 849420"/>
                <a:gd name="connsiteX5" fmla="*/ 6075064 w 6216637"/>
                <a:gd name="connsiteY5" fmla="*/ 849420 h 849420"/>
                <a:gd name="connsiteX6" fmla="*/ 141573 w 6216637"/>
                <a:gd name="connsiteY6" fmla="*/ 849420 h 849420"/>
                <a:gd name="connsiteX7" fmla="*/ 0 w 6216637"/>
                <a:gd name="connsiteY7" fmla="*/ 707847 h 849420"/>
                <a:gd name="connsiteX8" fmla="*/ 0 w 6216637"/>
                <a:gd name="connsiteY8" fmla="*/ 141573 h 84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6637" h="849420">
                  <a:moveTo>
                    <a:pt x="0" y="141573"/>
                  </a:moveTo>
                  <a:cubicBezTo>
                    <a:pt x="0" y="63384"/>
                    <a:pt x="63384" y="0"/>
                    <a:pt x="141573" y="0"/>
                  </a:cubicBezTo>
                  <a:lnTo>
                    <a:pt x="6075064" y="0"/>
                  </a:lnTo>
                  <a:cubicBezTo>
                    <a:pt x="6153253" y="0"/>
                    <a:pt x="6216637" y="63384"/>
                    <a:pt x="6216637" y="141573"/>
                  </a:cubicBezTo>
                  <a:lnTo>
                    <a:pt x="6216637" y="707847"/>
                  </a:lnTo>
                  <a:cubicBezTo>
                    <a:pt x="6216637" y="786036"/>
                    <a:pt x="6153253" y="849420"/>
                    <a:pt x="6075064" y="849420"/>
                  </a:cubicBezTo>
                  <a:lnTo>
                    <a:pt x="141573" y="849420"/>
                  </a:lnTo>
                  <a:cubicBezTo>
                    <a:pt x="63384" y="849420"/>
                    <a:pt x="0" y="786036"/>
                    <a:pt x="0" y="707847"/>
                  </a:cubicBezTo>
                  <a:lnTo>
                    <a:pt x="0" y="141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285" tIns="125285" rIns="125285" bIns="125285" numCol="1" spcCol="1270" anchor="ctr" anchorCtr="0">
              <a:noAutofit/>
            </a:bodyPr>
            <a:lstStyle/>
            <a:p>
              <a:pPr lvl="0" algn="r" defTabSz="977900" rtl="1">
                <a:lnSpc>
                  <a:spcPct val="90000"/>
                </a:lnSpc>
                <a:spcBef>
                  <a:spcPct val="0"/>
                </a:spcBef>
                <a:spcAft>
                  <a:spcPct val="35000"/>
                </a:spcAft>
                <a:defRPr/>
              </a:pPr>
              <a:r>
                <a:rPr lang="ar-SA" sz="2200" dirty="0">
                  <a:solidFill>
                    <a:srgbClr val="FFFFFF"/>
                  </a:solidFill>
                  <a:latin typeface="Sakkal Majalla" pitchFamily="2" charset="-78"/>
                  <a:cs typeface="Sakkal Majalla" pitchFamily="2" charset="-78"/>
                </a:rPr>
                <a:t>إدارة االتواصل والمعلومات الزائفة والشائعات</a:t>
              </a:r>
              <a:endParaRPr kumimoji="0" lang="en-US" sz="2200" b="0" i="0" u="none" strike="noStrike" kern="1200" cap="none" spc="0" normalizeH="0" baseline="0" noProof="0" dirty="0">
                <a:ln>
                  <a:noFill/>
                </a:ln>
                <a:solidFill>
                  <a:srgbClr val="FFFFFF"/>
                </a:solidFill>
                <a:effectLst/>
                <a:uLnTx/>
                <a:uFillTx/>
                <a:latin typeface="Sakkal Majalla" pitchFamily="2" charset="-78"/>
                <a:cs typeface="Sakkal Majalla" pitchFamily="2" charset="-78"/>
              </a:endParaRPr>
            </a:p>
          </p:txBody>
        </p:sp>
        <p:sp>
          <p:nvSpPr>
            <p:cNvPr id="7" name="Freeform: Shape 6">
              <a:extLst>
                <a:ext uri="{FF2B5EF4-FFF2-40B4-BE49-F238E27FC236}">
                  <a16:creationId xmlns:a16="http://schemas.microsoft.com/office/drawing/2014/main" id="{0A0523BA-767C-4989-9E09-A326B0155B55}"/>
                </a:ext>
              </a:extLst>
            </p:cNvPr>
            <p:cNvSpPr/>
            <p:nvPr/>
          </p:nvSpPr>
          <p:spPr>
            <a:xfrm>
              <a:off x="275284" y="2174683"/>
              <a:ext cx="6216637" cy="849420"/>
            </a:xfrm>
            <a:custGeom>
              <a:avLst/>
              <a:gdLst>
                <a:gd name="connsiteX0" fmla="*/ 0 w 6216637"/>
                <a:gd name="connsiteY0" fmla="*/ 141573 h 849420"/>
                <a:gd name="connsiteX1" fmla="*/ 141573 w 6216637"/>
                <a:gd name="connsiteY1" fmla="*/ 0 h 849420"/>
                <a:gd name="connsiteX2" fmla="*/ 6075064 w 6216637"/>
                <a:gd name="connsiteY2" fmla="*/ 0 h 849420"/>
                <a:gd name="connsiteX3" fmla="*/ 6216637 w 6216637"/>
                <a:gd name="connsiteY3" fmla="*/ 141573 h 849420"/>
                <a:gd name="connsiteX4" fmla="*/ 6216637 w 6216637"/>
                <a:gd name="connsiteY4" fmla="*/ 707847 h 849420"/>
                <a:gd name="connsiteX5" fmla="*/ 6075064 w 6216637"/>
                <a:gd name="connsiteY5" fmla="*/ 849420 h 849420"/>
                <a:gd name="connsiteX6" fmla="*/ 141573 w 6216637"/>
                <a:gd name="connsiteY6" fmla="*/ 849420 h 849420"/>
                <a:gd name="connsiteX7" fmla="*/ 0 w 6216637"/>
                <a:gd name="connsiteY7" fmla="*/ 707847 h 849420"/>
                <a:gd name="connsiteX8" fmla="*/ 0 w 6216637"/>
                <a:gd name="connsiteY8" fmla="*/ 141573 h 84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6637" h="849420">
                  <a:moveTo>
                    <a:pt x="0" y="141573"/>
                  </a:moveTo>
                  <a:cubicBezTo>
                    <a:pt x="0" y="63384"/>
                    <a:pt x="63384" y="0"/>
                    <a:pt x="141573" y="0"/>
                  </a:cubicBezTo>
                  <a:lnTo>
                    <a:pt x="6075064" y="0"/>
                  </a:lnTo>
                  <a:cubicBezTo>
                    <a:pt x="6153253" y="0"/>
                    <a:pt x="6216637" y="63384"/>
                    <a:pt x="6216637" y="141573"/>
                  </a:cubicBezTo>
                  <a:lnTo>
                    <a:pt x="6216637" y="707847"/>
                  </a:lnTo>
                  <a:cubicBezTo>
                    <a:pt x="6216637" y="786036"/>
                    <a:pt x="6153253" y="849420"/>
                    <a:pt x="6075064" y="849420"/>
                  </a:cubicBezTo>
                  <a:lnTo>
                    <a:pt x="141573" y="849420"/>
                  </a:lnTo>
                  <a:cubicBezTo>
                    <a:pt x="63384" y="849420"/>
                    <a:pt x="0" y="786036"/>
                    <a:pt x="0" y="707847"/>
                  </a:cubicBezTo>
                  <a:lnTo>
                    <a:pt x="0" y="141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285" tIns="125285" rIns="125285" bIns="125285" numCol="1" spcCol="1270" anchor="ctr" anchorCtr="0">
              <a:noAutofit/>
            </a:bodyPr>
            <a:lstStyle/>
            <a:p>
              <a:pPr lvl="0" algn="just" defTabSz="977900" rtl="1">
                <a:lnSpc>
                  <a:spcPct val="90000"/>
                </a:lnSpc>
                <a:spcBef>
                  <a:spcPct val="0"/>
                </a:spcBef>
                <a:spcAft>
                  <a:spcPct val="35000"/>
                </a:spcAft>
                <a:defRPr/>
              </a:pPr>
              <a:r>
                <a:rPr lang="ar-SA" sz="2200" dirty="0">
                  <a:solidFill>
                    <a:srgbClr val="FFFFFF"/>
                  </a:solidFill>
                  <a:latin typeface="Sakkal Majalla" pitchFamily="2" charset="-78"/>
                  <a:cs typeface="Sakkal Majalla" pitchFamily="2" charset="-78"/>
                </a:rPr>
                <a:t>تبديد الخوف ووقف الوصم بالعار والتمييز وتقليل التوترات وتعزيز التماسك الاجتماعي</a:t>
              </a:r>
              <a:endParaRPr kumimoji="0" lang="en-IN" sz="2200" b="0" i="0" u="none" strike="noStrike" kern="1200" cap="none" spc="0" normalizeH="0" baseline="0" noProof="0" dirty="0">
                <a:ln>
                  <a:noFill/>
                </a:ln>
                <a:solidFill>
                  <a:srgbClr val="FFFFFF"/>
                </a:solidFill>
                <a:effectLst/>
                <a:uLnTx/>
                <a:uFillTx/>
                <a:latin typeface="Sakkal Majalla" pitchFamily="2" charset="-78"/>
                <a:cs typeface="Sakkal Majalla" pitchFamily="2" charset="-78"/>
              </a:endParaRPr>
            </a:p>
          </p:txBody>
        </p:sp>
        <p:sp>
          <p:nvSpPr>
            <p:cNvPr id="17" name="Freeform: Shape 16">
              <a:extLst>
                <a:ext uri="{FF2B5EF4-FFF2-40B4-BE49-F238E27FC236}">
                  <a16:creationId xmlns:a16="http://schemas.microsoft.com/office/drawing/2014/main" id="{632DFFE6-F67D-44DB-B8C1-BD3FE27C1542}"/>
                </a:ext>
              </a:extLst>
            </p:cNvPr>
            <p:cNvSpPr/>
            <p:nvPr/>
          </p:nvSpPr>
          <p:spPr>
            <a:xfrm>
              <a:off x="275284" y="3087463"/>
              <a:ext cx="6216637" cy="849420"/>
            </a:xfrm>
            <a:custGeom>
              <a:avLst/>
              <a:gdLst>
                <a:gd name="connsiteX0" fmla="*/ 0 w 6216637"/>
                <a:gd name="connsiteY0" fmla="*/ 141573 h 849420"/>
                <a:gd name="connsiteX1" fmla="*/ 141573 w 6216637"/>
                <a:gd name="connsiteY1" fmla="*/ 0 h 849420"/>
                <a:gd name="connsiteX2" fmla="*/ 6075064 w 6216637"/>
                <a:gd name="connsiteY2" fmla="*/ 0 h 849420"/>
                <a:gd name="connsiteX3" fmla="*/ 6216637 w 6216637"/>
                <a:gd name="connsiteY3" fmla="*/ 141573 h 849420"/>
                <a:gd name="connsiteX4" fmla="*/ 6216637 w 6216637"/>
                <a:gd name="connsiteY4" fmla="*/ 707847 h 849420"/>
                <a:gd name="connsiteX5" fmla="*/ 6075064 w 6216637"/>
                <a:gd name="connsiteY5" fmla="*/ 849420 h 849420"/>
                <a:gd name="connsiteX6" fmla="*/ 141573 w 6216637"/>
                <a:gd name="connsiteY6" fmla="*/ 849420 h 849420"/>
                <a:gd name="connsiteX7" fmla="*/ 0 w 6216637"/>
                <a:gd name="connsiteY7" fmla="*/ 707847 h 849420"/>
                <a:gd name="connsiteX8" fmla="*/ 0 w 6216637"/>
                <a:gd name="connsiteY8" fmla="*/ 141573 h 84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6637" h="849420">
                  <a:moveTo>
                    <a:pt x="0" y="141573"/>
                  </a:moveTo>
                  <a:cubicBezTo>
                    <a:pt x="0" y="63384"/>
                    <a:pt x="63384" y="0"/>
                    <a:pt x="141573" y="0"/>
                  </a:cubicBezTo>
                  <a:lnTo>
                    <a:pt x="6075064" y="0"/>
                  </a:lnTo>
                  <a:cubicBezTo>
                    <a:pt x="6153253" y="0"/>
                    <a:pt x="6216637" y="63384"/>
                    <a:pt x="6216637" y="141573"/>
                  </a:cubicBezTo>
                  <a:lnTo>
                    <a:pt x="6216637" y="707847"/>
                  </a:lnTo>
                  <a:cubicBezTo>
                    <a:pt x="6216637" y="786036"/>
                    <a:pt x="6153253" y="849420"/>
                    <a:pt x="6075064" y="849420"/>
                  </a:cubicBezTo>
                  <a:lnTo>
                    <a:pt x="141573" y="849420"/>
                  </a:lnTo>
                  <a:cubicBezTo>
                    <a:pt x="63384" y="849420"/>
                    <a:pt x="0" y="786036"/>
                    <a:pt x="0" y="707847"/>
                  </a:cubicBezTo>
                  <a:lnTo>
                    <a:pt x="0" y="141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285" tIns="125285" rIns="125285" bIns="125285" numCol="1" spcCol="1270" anchor="ctr" anchorCtr="0">
              <a:noAutofit/>
            </a:bodyPr>
            <a:lstStyle/>
            <a:p>
              <a:pPr lvl="0" algn="r" defTabSz="977900" rtl="1">
                <a:lnSpc>
                  <a:spcPct val="90000"/>
                </a:lnSpc>
                <a:spcBef>
                  <a:spcPct val="0"/>
                </a:spcBef>
                <a:spcAft>
                  <a:spcPct val="35000"/>
                </a:spcAft>
                <a:defRPr/>
              </a:pPr>
              <a:r>
                <a:rPr lang="ar-SA" sz="2200" dirty="0">
                  <a:solidFill>
                    <a:srgbClr val="FFFFFF"/>
                  </a:solidFill>
                  <a:latin typeface="Sakkal Majalla" pitchFamily="2" charset="-78"/>
                  <a:cs typeface="Sakkal Majalla" pitchFamily="2" charset="-78"/>
                </a:rPr>
                <a:t>تعزيز التباعد الجسدي ووقف التجمعات الدينية وتكييف الطقوس والشعائر</a:t>
              </a:r>
              <a:endParaRPr kumimoji="0" lang="en-IN" sz="2200" b="0" i="0" u="none" strike="noStrike" kern="1200" cap="none" spc="0" normalizeH="0" baseline="0" noProof="0" dirty="0">
                <a:ln>
                  <a:noFill/>
                </a:ln>
                <a:solidFill>
                  <a:srgbClr val="FFFFFF"/>
                </a:solidFill>
                <a:effectLst/>
                <a:uLnTx/>
                <a:uFillTx/>
                <a:latin typeface="Sakkal Majalla" pitchFamily="2" charset="-78"/>
                <a:cs typeface="Sakkal Majalla" pitchFamily="2" charset="-78"/>
              </a:endParaRPr>
            </a:p>
          </p:txBody>
        </p:sp>
        <p:sp>
          <p:nvSpPr>
            <p:cNvPr id="18" name="Freeform: Shape 17">
              <a:extLst>
                <a:ext uri="{FF2B5EF4-FFF2-40B4-BE49-F238E27FC236}">
                  <a16:creationId xmlns:a16="http://schemas.microsoft.com/office/drawing/2014/main" id="{F1F00356-BC18-4ADB-B032-337457AE6471}"/>
                </a:ext>
              </a:extLst>
            </p:cNvPr>
            <p:cNvSpPr/>
            <p:nvPr/>
          </p:nvSpPr>
          <p:spPr>
            <a:xfrm>
              <a:off x="275284" y="4000243"/>
              <a:ext cx="6216637" cy="849420"/>
            </a:xfrm>
            <a:custGeom>
              <a:avLst/>
              <a:gdLst>
                <a:gd name="connsiteX0" fmla="*/ 0 w 6216637"/>
                <a:gd name="connsiteY0" fmla="*/ 141573 h 849420"/>
                <a:gd name="connsiteX1" fmla="*/ 141573 w 6216637"/>
                <a:gd name="connsiteY1" fmla="*/ 0 h 849420"/>
                <a:gd name="connsiteX2" fmla="*/ 6075064 w 6216637"/>
                <a:gd name="connsiteY2" fmla="*/ 0 h 849420"/>
                <a:gd name="connsiteX3" fmla="*/ 6216637 w 6216637"/>
                <a:gd name="connsiteY3" fmla="*/ 141573 h 849420"/>
                <a:gd name="connsiteX4" fmla="*/ 6216637 w 6216637"/>
                <a:gd name="connsiteY4" fmla="*/ 707847 h 849420"/>
                <a:gd name="connsiteX5" fmla="*/ 6075064 w 6216637"/>
                <a:gd name="connsiteY5" fmla="*/ 849420 h 849420"/>
                <a:gd name="connsiteX6" fmla="*/ 141573 w 6216637"/>
                <a:gd name="connsiteY6" fmla="*/ 849420 h 849420"/>
                <a:gd name="connsiteX7" fmla="*/ 0 w 6216637"/>
                <a:gd name="connsiteY7" fmla="*/ 707847 h 849420"/>
                <a:gd name="connsiteX8" fmla="*/ 0 w 6216637"/>
                <a:gd name="connsiteY8" fmla="*/ 141573 h 84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6637" h="849420">
                  <a:moveTo>
                    <a:pt x="0" y="141573"/>
                  </a:moveTo>
                  <a:cubicBezTo>
                    <a:pt x="0" y="63384"/>
                    <a:pt x="63384" y="0"/>
                    <a:pt x="141573" y="0"/>
                  </a:cubicBezTo>
                  <a:lnTo>
                    <a:pt x="6075064" y="0"/>
                  </a:lnTo>
                  <a:cubicBezTo>
                    <a:pt x="6153253" y="0"/>
                    <a:pt x="6216637" y="63384"/>
                    <a:pt x="6216637" y="141573"/>
                  </a:cubicBezTo>
                  <a:lnTo>
                    <a:pt x="6216637" y="707847"/>
                  </a:lnTo>
                  <a:cubicBezTo>
                    <a:pt x="6216637" y="786036"/>
                    <a:pt x="6153253" y="849420"/>
                    <a:pt x="6075064" y="849420"/>
                  </a:cubicBezTo>
                  <a:lnTo>
                    <a:pt x="141573" y="849420"/>
                  </a:lnTo>
                  <a:cubicBezTo>
                    <a:pt x="63384" y="849420"/>
                    <a:pt x="0" y="786036"/>
                    <a:pt x="0" y="707847"/>
                  </a:cubicBezTo>
                  <a:lnTo>
                    <a:pt x="0" y="141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285" tIns="125285" rIns="125285" bIns="125285" numCol="1" spcCol="1270" anchor="ctr" anchorCtr="0">
              <a:noAutofit/>
            </a:bodyPr>
            <a:lstStyle/>
            <a:p>
              <a:pPr lvl="0" algn="r" defTabSz="977900" rtl="1">
                <a:lnSpc>
                  <a:spcPct val="90000"/>
                </a:lnSpc>
                <a:spcBef>
                  <a:spcPct val="0"/>
                </a:spcBef>
                <a:spcAft>
                  <a:spcPct val="35000"/>
                </a:spcAft>
                <a:defRPr/>
              </a:pPr>
              <a:r>
                <a:rPr lang="ar-SA" sz="2200" dirty="0">
                  <a:solidFill>
                    <a:srgbClr val="FFFFFF"/>
                  </a:solidFill>
                  <a:latin typeface="Sakkal Majalla" pitchFamily="2" charset="-78"/>
                  <a:cs typeface="Sakkal Majalla" pitchFamily="2" charset="-78"/>
                </a:rPr>
                <a:t>تعزيز غسل اليدين والنظافة</a:t>
              </a:r>
              <a:endParaRPr kumimoji="0" lang="en-IN" sz="2200" b="0" i="0" u="none" strike="noStrike" kern="1200" cap="none" spc="0" normalizeH="0" baseline="0" noProof="0" dirty="0">
                <a:ln>
                  <a:noFill/>
                </a:ln>
                <a:solidFill>
                  <a:srgbClr val="FFFFFF"/>
                </a:solidFill>
                <a:effectLst/>
                <a:uLnTx/>
                <a:uFillTx/>
                <a:latin typeface="Sakkal Majalla" pitchFamily="2" charset="-78"/>
                <a:cs typeface="Sakkal Majalla" pitchFamily="2" charset="-78"/>
              </a:endParaRPr>
            </a:p>
          </p:txBody>
        </p:sp>
        <p:sp>
          <p:nvSpPr>
            <p:cNvPr id="19" name="Freeform: Shape 18">
              <a:extLst>
                <a:ext uri="{FF2B5EF4-FFF2-40B4-BE49-F238E27FC236}">
                  <a16:creationId xmlns:a16="http://schemas.microsoft.com/office/drawing/2014/main" id="{1C847C87-9A90-40BE-A4EC-63744CECEAEF}"/>
                </a:ext>
              </a:extLst>
            </p:cNvPr>
            <p:cNvSpPr/>
            <p:nvPr/>
          </p:nvSpPr>
          <p:spPr>
            <a:xfrm>
              <a:off x="275284" y="4913023"/>
              <a:ext cx="6216637" cy="849420"/>
            </a:xfrm>
            <a:custGeom>
              <a:avLst/>
              <a:gdLst>
                <a:gd name="connsiteX0" fmla="*/ 0 w 6216637"/>
                <a:gd name="connsiteY0" fmla="*/ 141573 h 849420"/>
                <a:gd name="connsiteX1" fmla="*/ 141573 w 6216637"/>
                <a:gd name="connsiteY1" fmla="*/ 0 h 849420"/>
                <a:gd name="connsiteX2" fmla="*/ 6075064 w 6216637"/>
                <a:gd name="connsiteY2" fmla="*/ 0 h 849420"/>
                <a:gd name="connsiteX3" fmla="*/ 6216637 w 6216637"/>
                <a:gd name="connsiteY3" fmla="*/ 141573 h 849420"/>
                <a:gd name="connsiteX4" fmla="*/ 6216637 w 6216637"/>
                <a:gd name="connsiteY4" fmla="*/ 707847 h 849420"/>
                <a:gd name="connsiteX5" fmla="*/ 6075064 w 6216637"/>
                <a:gd name="connsiteY5" fmla="*/ 849420 h 849420"/>
                <a:gd name="connsiteX6" fmla="*/ 141573 w 6216637"/>
                <a:gd name="connsiteY6" fmla="*/ 849420 h 849420"/>
                <a:gd name="connsiteX7" fmla="*/ 0 w 6216637"/>
                <a:gd name="connsiteY7" fmla="*/ 707847 h 849420"/>
                <a:gd name="connsiteX8" fmla="*/ 0 w 6216637"/>
                <a:gd name="connsiteY8" fmla="*/ 141573 h 84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6637" h="849420">
                  <a:moveTo>
                    <a:pt x="0" y="141573"/>
                  </a:moveTo>
                  <a:cubicBezTo>
                    <a:pt x="0" y="63384"/>
                    <a:pt x="63384" y="0"/>
                    <a:pt x="141573" y="0"/>
                  </a:cubicBezTo>
                  <a:lnTo>
                    <a:pt x="6075064" y="0"/>
                  </a:lnTo>
                  <a:cubicBezTo>
                    <a:pt x="6153253" y="0"/>
                    <a:pt x="6216637" y="63384"/>
                    <a:pt x="6216637" y="141573"/>
                  </a:cubicBezTo>
                  <a:lnTo>
                    <a:pt x="6216637" y="707847"/>
                  </a:lnTo>
                  <a:cubicBezTo>
                    <a:pt x="6216637" y="786036"/>
                    <a:pt x="6153253" y="849420"/>
                    <a:pt x="6075064" y="849420"/>
                  </a:cubicBezTo>
                  <a:lnTo>
                    <a:pt x="141573" y="849420"/>
                  </a:lnTo>
                  <a:cubicBezTo>
                    <a:pt x="63384" y="849420"/>
                    <a:pt x="0" y="786036"/>
                    <a:pt x="0" y="707847"/>
                  </a:cubicBezTo>
                  <a:lnTo>
                    <a:pt x="0" y="141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285" tIns="125285" rIns="125285" bIns="125285" numCol="1" spcCol="1270" anchor="ctr" anchorCtr="0">
              <a:noAutofit/>
            </a:bodyPr>
            <a:lstStyle/>
            <a:p>
              <a:pPr lvl="0" algn="r" defTabSz="977900" rtl="1">
                <a:lnSpc>
                  <a:spcPct val="90000"/>
                </a:lnSpc>
                <a:spcBef>
                  <a:spcPct val="0"/>
                </a:spcBef>
                <a:spcAft>
                  <a:spcPct val="35000"/>
                </a:spcAft>
                <a:defRPr/>
              </a:pPr>
              <a:r>
                <a:rPr lang="ar-SA" sz="2200" dirty="0">
                  <a:solidFill>
                    <a:srgbClr val="FFFFFF"/>
                  </a:solidFill>
                  <a:latin typeface="Sakkal Majalla" pitchFamily="2" charset="-78"/>
                  <a:cs typeface="Sakkal Majalla" pitchFamily="2" charset="-78"/>
                </a:rPr>
                <a:t>تلبية الاحتياجات الخاصة للفئات المستضعفة</a:t>
              </a:r>
              <a:endParaRPr kumimoji="0" lang="en-IN" sz="2200" b="0" i="0" u="none" strike="noStrike" kern="1200" cap="none" spc="0" normalizeH="0" baseline="0" noProof="0" dirty="0">
                <a:ln>
                  <a:noFill/>
                </a:ln>
                <a:solidFill>
                  <a:srgbClr val="FFFFFF"/>
                </a:solidFill>
                <a:effectLst/>
                <a:uLnTx/>
                <a:uFillTx/>
                <a:latin typeface="Sakkal Majalla" pitchFamily="2" charset="-78"/>
                <a:cs typeface="Sakkal Majalla" pitchFamily="2" charset="-78"/>
              </a:endParaRPr>
            </a:p>
          </p:txBody>
        </p:sp>
        <p:sp>
          <p:nvSpPr>
            <p:cNvPr id="20" name="Freeform: Shape 19">
              <a:extLst>
                <a:ext uri="{FF2B5EF4-FFF2-40B4-BE49-F238E27FC236}">
                  <a16:creationId xmlns:a16="http://schemas.microsoft.com/office/drawing/2014/main" id="{53ABCF9B-027B-4B5D-BC7A-FC6F0E96790B}"/>
                </a:ext>
              </a:extLst>
            </p:cNvPr>
            <p:cNvSpPr/>
            <p:nvPr/>
          </p:nvSpPr>
          <p:spPr>
            <a:xfrm>
              <a:off x="275284" y="5825803"/>
              <a:ext cx="6216637" cy="849420"/>
            </a:xfrm>
            <a:custGeom>
              <a:avLst/>
              <a:gdLst>
                <a:gd name="connsiteX0" fmla="*/ 0 w 6216637"/>
                <a:gd name="connsiteY0" fmla="*/ 141573 h 849420"/>
                <a:gd name="connsiteX1" fmla="*/ 141573 w 6216637"/>
                <a:gd name="connsiteY1" fmla="*/ 0 h 849420"/>
                <a:gd name="connsiteX2" fmla="*/ 6075064 w 6216637"/>
                <a:gd name="connsiteY2" fmla="*/ 0 h 849420"/>
                <a:gd name="connsiteX3" fmla="*/ 6216637 w 6216637"/>
                <a:gd name="connsiteY3" fmla="*/ 141573 h 849420"/>
                <a:gd name="connsiteX4" fmla="*/ 6216637 w 6216637"/>
                <a:gd name="connsiteY4" fmla="*/ 707847 h 849420"/>
                <a:gd name="connsiteX5" fmla="*/ 6075064 w 6216637"/>
                <a:gd name="connsiteY5" fmla="*/ 849420 h 849420"/>
                <a:gd name="connsiteX6" fmla="*/ 141573 w 6216637"/>
                <a:gd name="connsiteY6" fmla="*/ 849420 h 849420"/>
                <a:gd name="connsiteX7" fmla="*/ 0 w 6216637"/>
                <a:gd name="connsiteY7" fmla="*/ 707847 h 849420"/>
                <a:gd name="connsiteX8" fmla="*/ 0 w 6216637"/>
                <a:gd name="connsiteY8" fmla="*/ 141573 h 84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6637" h="849420">
                  <a:moveTo>
                    <a:pt x="0" y="141573"/>
                  </a:moveTo>
                  <a:cubicBezTo>
                    <a:pt x="0" y="63384"/>
                    <a:pt x="63384" y="0"/>
                    <a:pt x="141573" y="0"/>
                  </a:cubicBezTo>
                  <a:lnTo>
                    <a:pt x="6075064" y="0"/>
                  </a:lnTo>
                  <a:cubicBezTo>
                    <a:pt x="6153253" y="0"/>
                    <a:pt x="6216637" y="63384"/>
                    <a:pt x="6216637" y="141573"/>
                  </a:cubicBezTo>
                  <a:lnTo>
                    <a:pt x="6216637" y="707847"/>
                  </a:lnTo>
                  <a:cubicBezTo>
                    <a:pt x="6216637" y="786036"/>
                    <a:pt x="6153253" y="849420"/>
                    <a:pt x="6075064" y="849420"/>
                  </a:cubicBezTo>
                  <a:lnTo>
                    <a:pt x="141573" y="849420"/>
                  </a:lnTo>
                  <a:cubicBezTo>
                    <a:pt x="63384" y="849420"/>
                    <a:pt x="0" y="786036"/>
                    <a:pt x="0" y="707847"/>
                  </a:cubicBezTo>
                  <a:lnTo>
                    <a:pt x="0" y="14157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285" tIns="125285" rIns="125285" bIns="125285" numCol="1" spcCol="1270" anchor="ctr" anchorCtr="0">
              <a:noAutofit/>
            </a:bodyPr>
            <a:lstStyle/>
            <a:p>
              <a:pPr lvl="0" algn="r" defTabSz="977900" rtl="1">
                <a:lnSpc>
                  <a:spcPct val="90000"/>
                </a:lnSpc>
                <a:spcBef>
                  <a:spcPct val="0"/>
                </a:spcBef>
                <a:spcAft>
                  <a:spcPct val="35000"/>
                </a:spcAft>
                <a:defRPr/>
              </a:pPr>
              <a:r>
                <a:rPr lang="ar-SA" sz="2200" dirty="0">
                  <a:solidFill>
                    <a:srgbClr val="FFFFFF"/>
                  </a:solidFill>
                  <a:latin typeface="Sakkal Majalla" pitchFamily="2" charset="-78"/>
                  <a:cs typeface="Sakkal Majalla" pitchFamily="2" charset="-78"/>
                </a:rPr>
                <a:t>منع العنف ضد الأطفال والشباب وتعزيز مشاركتهم الفعّالة في المبادرة</a:t>
              </a:r>
              <a:endParaRPr kumimoji="0" lang="en-IN" sz="2200" b="0" i="0" u="none" strike="noStrike" kern="1200" cap="none" spc="0" normalizeH="0" baseline="0" noProof="0" dirty="0">
                <a:ln>
                  <a:noFill/>
                </a:ln>
                <a:solidFill>
                  <a:srgbClr val="FFFFFF"/>
                </a:solidFill>
                <a:effectLst/>
                <a:uLnTx/>
                <a:uFillTx/>
                <a:latin typeface="Sakkal Majalla" pitchFamily="2" charset="-78"/>
                <a:cs typeface="Sakkal Majalla" pitchFamily="2" charset="-78"/>
              </a:endParaRPr>
            </a:p>
          </p:txBody>
        </p:sp>
      </p:grpSp>
      <p:pic>
        <p:nvPicPr>
          <p:cNvPr id="8" name="Picture 7">
            <a:extLst>
              <a:ext uri="{FF2B5EF4-FFF2-40B4-BE49-F238E27FC236}">
                <a16:creationId xmlns:a16="http://schemas.microsoft.com/office/drawing/2014/main" id="{F9975785-6601-BA4E-B7B1-8E865F5B5F6F}"/>
              </a:ext>
            </a:extLst>
          </p:cNvPr>
          <p:cNvPicPr>
            <a:picLocks noChangeAspect="1"/>
          </p:cNvPicPr>
          <p:nvPr/>
        </p:nvPicPr>
        <p:blipFill rotWithShape="1">
          <a:blip r:embed="rId5"/>
          <a:srcRect l="1889" r="8028" b="3903"/>
          <a:stretch/>
        </p:blipFill>
        <p:spPr>
          <a:xfrm>
            <a:off x="6690729" y="-1940"/>
            <a:ext cx="5501271" cy="3055237"/>
          </a:xfrm>
          <a:prstGeom prst="rect">
            <a:avLst/>
          </a:prstGeom>
        </p:spPr>
      </p:pic>
      <p:grpSp>
        <p:nvGrpSpPr>
          <p:cNvPr id="9" name="Group 8">
            <a:extLst>
              <a:ext uri="{FF2B5EF4-FFF2-40B4-BE49-F238E27FC236}">
                <a16:creationId xmlns:a16="http://schemas.microsoft.com/office/drawing/2014/main" id="{4B9BC681-53D5-4F18-A886-EB684C55A06D}"/>
              </a:ext>
            </a:extLst>
          </p:cNvPr>
          <p:cNvGrpSpPr/>
          <p:nvPr/>
        </p:nvGrpSpPr>
        <p:grpSpPr>
          <a:xfrm>
            <a:off x="6690728" y="3070407"/>
            <a:ext cx="5501271" cy="3780008"/>
            <a:chOff x="0" y="0"/>
            <a:chExt cx="12192000" cy="6857999"/>
          </a:xfrm>
        </p:grpSpPr>
        <p:pic>
          <p:nvPicPr>
            <p:cNvPr id="10" name="Picture 9">
              <a:extLst>
                <a:ext uri="{FF2B5EF4-FFF2-40B4-BE49-F238E27FC236}">
                  <a16:creationId xmlns:a16="http://schemas.microsoft.com/office/drawing/2014/main" id="{6ED64640-EA67-48E9-BB59-F87DA2E08A12}"/>
                </a:ext>
              </a:extLst>
            </p:cNvPr>
            <p:cNvPicPr>
              <a:picLocks noChangeAspect="1"/>
            </p:cNvPicPr>
            <p:nvPr/>
          </p:nvPicPr>
          <p:blipFill rotWithShape="1">
            <a:blip r:embed="rId6"/>
            <a:srcRect r="10180" b="15687"/>
            <a:stretch/>
          </p:blipFill>
          <p:spPr>
            <a:xfrm>
              <a:off x="2878999" y="3703552"/>
              <a:ext cx="4521310" cy="3141747"/>
            </a:xfrm>
            <a:prstGeom prst="rect">
              <a:avLst/>
            </a:prstGeom>
            <a:ln w="12700">
              <a:solidFill>
                <a:schemeClr val="tx1"/>
              </a:solidFill>
            </a:ln>
          </p:spPr>
        </p:pic>
        <p:pic>
          <p:nvPicPr>
            <p:cNvPr id="12" name="Picture 11">
              <a:extLst>
                <a:ext uri="{FF2B5EF4-FFF2-40B4-BE49-F238E27FC236}">
                  <a16:creationId xmlns:a16="http://schemas.microsoft.com/office/drawing/2014/main" id="{BAF18AE1-1C1C-457C-A911-52CA531C1384}"/>
                </a:ext>
              </a:extLst>
            </p:cNvPr>
            <p:cNvPicPr>
              <a:picLocks noChangeAspect="1"/>
            </p:cNvPicPr>
            <p:nvPr/>
          </p:nvPicPr>
          <p:blipFill>
            <a:blip r:embed="rId7"/>
            <a:stretch>
              <a:fillRect/>
            </a:stretch>
          </p:blipFill>
          <p:spPr>
            <a:xfrm>
              <a:off x="0" y="3693636"/>
              <a:ext cx="2878999" cy="3164363"/>
            </a:xfrm>
            <a:prstGeom prst="rect">
              <a:avLst/>
            </a:prstGeom>
            <a:ln>
              <a:solidFill>
                <a:schemeClr val="tx1"/>
              </a:solidFill>
            </a:ln>
          </p:spPr>
        </p:pic>
        <p:pic>
          <p:nvPicPr>
            <p:cNvPr id="13" name="Picture 2" descr="mck0259o">
              <a:extLst>
                <a:ext uri="{FF2B5EF4-FFF2-40B4-BE49-F238E27FC236}">
                  <a16:creationId xmlns:a16="http://schemas.microsoft.com/office/drawing/2014/main" id="{E8EE7BC9-0746-4D96-AC54-92AE7A299E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6038910" cy="37162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CA50D6F-8CD0-4736-A25A-95E862A99B39}"/>
                </a:ext>
              </a:extLst>
            </p:cNvPr>
            <p:cNvPicPr>
              <a:picLocks noChangeAspect="1"/>
            </p:cNvPicPr>
            <p:nvPr/>
          </p:nvPicPr>
          <p:blipFill rotWithShape="1">
            <a:blip r:embed="rId9"/>
            <a:srcRect b="12519"/>
            <a:stretch/>
          </p:blipFill>
          <p:spPr>
            <a:xfrm>
              <a:off x="6038910" y="0"/>
              <a:ext cx="6153090" cy="3693636"/>
            </a:xfrm>
            <a:prstGeom prst="rect">
              <a:avLst/>
            </a:prstGeom>
            <a:ln>
              <a:solidFill>
                <a:schemeClr val="tx1"/>
              </a:solidFill>
            </a:ln>
          </p:spPr>
        </p:pic>
        <p:pic>
          <p:nvPicPr>
            <p:cNvPr id="16" name="Picture 15">
              <a:extLst>
                <a:ext uri="{FF2B5EF4-FFF2-40B4-BE49-F238E27FC236}">
                  <a16:creationId xmlns:a16="http://schemas.microsoft.com/office/drawing/2014/main" id="{941AB7E7-7419-4D42-9C36-237F54C6C212}"/>
                </a:ext>
              </a:extLst>
            </p:cNvPr>
            <p:cNvPicPr>
              <a:picLocks noChangeAspect="1"/>
            </p:cNvPicPr>
            <p:nvPr/>
          </p:nvPicPr>
          <p:blipFill rotWithShape="1">
            <a:blip r:embed="rId10"/>
            <a:srcRect b="19332"/>
            <a:stretch/>
          </p:blipFill>
          <p:spPr>
            <a:xfrm>
              <a:off x="7400309" y="3693636"/>
              <a:ext cx="4791691" cy="3164363"/>
            </a:xfrm>
            <a:prstGeom prst="rect">
              <a:avLst/>
            </a:prstGeom>
            <a:ln>
              <a:solidFill>
                <a:schemeClr val="tx1"/>
              </a:solidFill>
            </a:ln>
          </p:spPr>
        </p:pic>
      </p:grpSp>
    </p:spTree>
    <p:extLst>
      <p:ext uri="{BB962C8B-B14F-4D97-AF65-F5344CB8AC3E}">
        <p14:creationId xmlns:p14="http://schemas.microsoft.com/office/powerpoint/2010/main" val="2453093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79">
            <a:extLst>
              <a:ext uri="{FF2B5EF4-FFF2-40B4-BE49-F238E27FC236}">
                <a16:creationId xmlns:a16="http://schemas.microsoft.com/office/drawing/2014/main" id="{2A964BE7-0C3A-7245-8C11-4167FC652BF8}"/>
              </a:ext>
            </a:extLst>
          </p:cNvPr>
          <p:cNvSpPr/>
          <p:nvPr/>
        </p:nvSpPr>
        <p:spPr>
          <a:xfrm>
            <a:off x="463654" y="102770"/>
            <a:ext cx="12027747" cy="98488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rtl="1">
              <a:defRPr/>
            </a:pPr>
            <a:r>
              <a:rPr lang="ar-SA" sz="3200" b="1" dirty="0">
                <a:latin typeface="Sakkal Majalla" pitchFamily="2" charset="-78"/>
                <a:cs typeface="Sakkal Majalla" pitchFamily="2" charset="-78"/>
              </a:rPr>
              <a:t>6 استراتيجيات لمبادرة الدين في ميدان العمل العالمية </a:t>
            </a:r>
          </a:p>
          <a:p>
            <a:pPr algn="ctr" rtl="1">
              <a:defRPr/>
            </a:pPr>
            <a:r>
              <a:rPr lang="ar-SA" sz="3200" b="1" dirty="0">
                <a:latin typeface="Sakkal Majalla" pitchFamily="2" charset="-78"/>
                <a:cs typeface="Sakkal Majalla" pitchFamily="2" charset="-78"/>
              </a:rPr>
              <a:t>المتعدّدة الأديان المعنية بفيروس كورونا </a:t>
            </a:r>
            <a:endParaRPr kumimoji="0" lang="en-US" altLang="en-US" sz="3200" b="1" i="0" u="none" strike="noStrike" kern="1200" cap="none" spc="0" normalizeH="0" baseline="0" noProof="0" dirty="0">
              <a:ln>
                <a:noFill/>
              </a:ln>
              <a:solidFill>
                <a:srgbClr val="00B0F0"/>
              </a:solidFill>
              <a:effectLst/>
              <a:uLnTx/>
              <a:uFillTx/>
              <a:latin typeface="Sakkal Majalla" pitchFamily="2" charset="-78"/>
              <a:cs typeface="Sakkal Majalla" pitchFamily="2" charset="-78"/>
            </a:endParaRPr>
          </a:p>
        </p:txBody>
      </p:sp>
      <p:sp>
        <p:nvSpPr>
          <p:cNvPr id="6" name="TextBox 5">
            <a:extLst>
              <a:ext uri="{FF2B5EF4-FFF2-40B4-BE49-F238E27FC236}">
                <a16:creationId xmlns:a16="http://schemas.microsoft.com/office/drawing/2014/main" id="{B2B2FE61-3570-E04A-A70A-8EAECA4BAF51}"/>
              </a:ext>
            </a:extLst>
          </p:cNvPr>
          <p:cNvSpPr txBox="1"/>
          <p:nvPr/>
        </p:nvSpPr>
        <p:spPr>
          <a:xfrm rot="16200000">
            <a:off x="11049000" y="5230001"/>
            <a:ext cx="1905000" cy="228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alpha val="40000"/>
                  </a:srgbClr>
                </a:solidFill>
                <a:effectLst/>
                <a:uLnTx/>
                <a:uFillTx/>
                <a:latin typeface="Arial" panose="020B0604020202020204"/>
                <a:ea typeface="+mn-ea"/>
                <a:cs typeface="+mn-cs"/>
              </a:rPr>
              <a:t>© UNICEF/UN0306241</a:t>
            </a:r>
          </a:p>
        </p:txBody>
      </p:sp>
      <p:sp>
        <p:nvSpPr>
          <p:cNvPr id="2" name="Rectangle 2">
            <a:extLst>
              <a:ext uri="{FF2B5EF4-FFF2-40B4-BE49-F238E27FC236}">
                <a16:creationId xmlns:a16="http://schemas.microsoft.com/office/drawing/2014/main" id="{5D083A7A-5090-544A-8909-66C265F0A2A3}"/>
              </a:ext>
            </a:extLst>
          </p:cNvPr>
          <p:cNvSpPr>
            <a:spLocks noChangeArrowheads="1"/>
          </p:cNvSpPr>
          <p:nvPr/>
        </p:nvSpPr>
        <p:spPr bwMode="auto">
          <a:xfrm>
            <a:off x="6690731" y="11551"/>
            <a:ext cx="169884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4">
            <a:extLst>
              <a:ext uri="{FF2B5EF4-FFF2-40B4-BE49-F238E27FC236}">
                <a16:creationId xmlns:a16="http://schemas.microsoft.com/office/drawing/2014/main" id="{8A60DBCB-41F2-E943-8CDE-A2E0DE760181}"/>
              </a:ext>
            </a:extLst>
          </p:cNvPr>
          <p:cNvSpPr>
            <a:spLocks noChangeArrowheads="1"/>
          </p:cNvSpPr>
          <p:nvPr/>
        </p:nvSpPr>
        <p:spPr bwMode="auto">
          <a:xfrm>
            <a:off x="6690729" y="379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5" name="Group 54">
            <a:extLst>
              <a:ext uri="{FF2B5EF4-FFF2-40B4-BE49-F238E27FC236}">
                <a16:creationId xmlns:a16="http://schemas.microsoft.com/office/drawing/2014/main" id="{A59EC94E-CA37-4233-AF4B-AD94797A8AE1}"/>
              </a:ext>
            </a:extLst>
          </p:cNvPr>
          <p:cNvGrpSpPr/>
          <p:nvPr/>
        </p:nvGrpSpPr>
        <p:grpSpPr>
          <a:xfrm>
            <a:off x="206696" y="652810"/>
            <a:ext cx="10525800" cy="5924341"/>
            <a:chOff x="264197" y="2143434"/>
            <a:chExt cx="7386865" cy="4153032"/>
          </a:xfrm>
        </p:grpSpPr>
        <p:sp>
          <p:nvSpPr>
            <p:cNvPr id="94" name="Freeform: Shape 93">
              <a:extLst>
                <a:ext uri="{FF2B5EF4-FFF2-40B4-BE49-F238E27FC236}">
                  <a16:creationId xmlns:a16="http://schemas.microsoft.com/office/drawing/2014/main" id="{BD38BBB9-8081-4195-B031-4B2DA1507596}"/>
                </a:ext>
              </a:extLst>
            </p:cNvPr>
            <p:cNvSpPr/>
            <p:nvPr/>
          </p:nvSpPr>
          <p:spPr>
            <a:xfrm rot="16200000" flipH="1">
              <a:off x="380959" y="3182972"/>
              <a:ext cx="2079076" cy="0"/>
            </a:xfrm>
            <a:custGeom>
              <a:avLst/>
              <a:gdLst>
                <a:gd name="connsiteX0" fmla="*/ 904240 w 904240"/>
                <a:gd name="connsiteY0" fmla="*/ 0 h 0"/>
                <a:gd name="connsiteX1" fmla="*/ 0 w 904240"/>
                <a:gd name="connsiteY1" fmla="*/ 0 h 0"/>
              </a:gdLst>
              <a:ahLst/>
              <a:cxnLst>
                <a:cxn ang="0">
                  <a:pos x="connsiteX0" y="connsiteY0"/>
                </a:cxn>
                <a:cxn ang="0">
                  <a:pos x="connsiteX1" y="connsiteY1"/>
                </a:cxn>
              </a:cxnLst>
              <a:rect l="l" t="t" r="r" b="b"/>
              <a:pathLst>
                <a:path w="904240">
                  <a:moveTo>
                    <a:pt x="904240" y="0"/>
                  </a:moveTo>
                  <a:lnTo>
                    <a:pt x="0" y="0"/>
                  </a:lnTo>
                </a:path>
              </a:pathLst>
            </a:custGeom>
            <a:noFill/>
            <a:ln w="12700" cap="flat" cmpd="sng" algn="ctr">
              <a:solidFill>
                <a:srgbClr val="00ACC4"/>
              </a:solidFill>
              <a:prstDash val="solid"/>
              <a:miter lim="800000"/>
              <a:tailEnd type="oval" w="lg" len="lg"/>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68" name="Freeform: Shape 67">
              <a:extLst>
                <a:ext uri="{FF2B5EF4-FFF2-40B4-BE49-F238E27FC236}">
                  <a16:creationId xmlns:a16="http://schemas.microsoft.com/office/drawing/2014/main" id="{46EFECFA-2471-4B28-A496-C91A3175F2E4}"/>
                </a:ext>
              </a:extLst>
            </p:cNvPr>
            <p:cNvSpPr/>
            <p:nvPr/>
          </p:nvSpPr>
          <p:spPr>
            <a:xfrm rot="16200000">
              <a:off x="273108" y="2159654"/>
              <a:ext cx="1523714" cy="1523707"/>
            </a:xfrm>
            <a:custGeom>
              <a:avLst/>
              <a:gdLst>
                <a:gd name="connsiteX0" fmla="*/ 765610 w 939675"/>
                <a:gd name="connsiteY0" fmla="*/ 478759 h 939671"/>
                <a:gd name="connsiteX1" fmla="*/ 478761 w 939675"/>
                <a:gd name="connsiteY1" fmla="*/ 765607 h 939671"/>
                <a:gd name="connsiteX2" fmla="*/ 191913 w 939675"/>
                <a:gd name="connsiteY2" fmla="*/ 478759 h 939671"/>
                <a:gd name="connsiteX3" fmla="*/ 478761 w 939675"/>
                <a:gd name="connsiteY3" fmla="*/ 191912 h 939671"/>
                <a:gd name="connsiteX4" fmla="*/ 765610 w 939675"/>
                <a:gd name="connsiteY4" fmla="*/ 478759 h 93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675" h="939671">
                  <a:moveTo>
                    <a:pt x="765610" y="478759"/>
                  </a:moveTo>
                  <a:cubicBezTo>
                    <a:pt x="765610" y="637020"/>
                    <a:pt x="637023" y="765607"/>
                    <a:pt x="478761" y="765607"/>
                  </a:cubicBezTo>
                  <a:cubicBezTo>
                    <a:pt x="320500" y="765607"/>
                    <a:pt x="191913" y="637020"/>
                    <a:pt x="191913" y="478759"/>
                  </a:cubicBezTo>
                  <a:cubicBezTo>
                    <a:pt x="191913" y="320499"/>
                    <a:pt x="320500" y="191912"/>
                    <a:pt x="478761" y="191912"/>
                  </a:cubicBezTo>
                  <a:cubicBezTo>
                    <a:pt x="637023" y="191912"/>
                    <a:pt x="765610" y="320499"/>
                    <a:pt x="765610" y="478759"/>
                  </a:cubicBezTo>
                  <a:close/>
                </a:path>
              </a:pathLst>
            </a:custGeom>
            <a:solidFill>
              <a:srgbClr val="00ACC4"/>
            </a:solidFill>
            <a:ln w="4928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D3E"/>
                </a:solidFill>
                <a:effectLst/>
                <a:uLnTx/>
                <a:uFillTx/>
                <a:latin typeface="Arial" panose="020B0604020202020204"/>
                <a:ea typeface="+mn-ea"/>
                <a:cs typeface="+mn-cs"/>
              </a:endParaRPr>
            </a:p>
          </p:txBody>
        </p:sp>
        <p:sp>
          <p:nvSpPr>
            <p:cNvPr id="69" name="Freeform: Shape 68">
              <a:extLst>
                <a:ext uri="{FF2B5EF4-FFF2-40B4-BE49-F238E27FC236}">
                  <a16:creationId xmlns:a16="http://schemas.microsoft.com/office/drawing/2014/main" id="{3E7B26E2-C762-48F4-ADC0-CE67882626FE}"/>
                </a:ext>
              </a:extLst>
            </p:cNvPr>
            <p:cNvSpPr/>
            <p:nvPr/>
          </p:nvSpPr>
          <p:spPr>
            <a:xfrm rot="16200000">
              <a:off x="284998" y="3323993"/>
              <a:ext cx="1523714" cy="1523707"/>
            </a:xfrm>
            <a:custGeom>
              <a:avLst/>
              <a:gdLst>
                <a:gd name="connsiteX0" fmla="*/ 765610 w 939675"/>
                <a:gd name="connsiteY0" fmla="*/ 478759 h 939671"/>
                <a:gd name="connsiteX1" fmla="*/ 478762 w 939675"/>
                <a:gd name="connsiteY1" fmla="*/ 765607 h 939671"/>
                <a:gd name="connsiteX2" fmla="*/ 191913 w 939675"/>
                <a:gd name="connsiteY2" fmla="*/ 478759 h 939671"/>
                <a:gd name="connsiteX3" fmla="*/ 478762 w 939675"/>
                <a:gd name="connsiteY3" fmla="*/ 191912 h 939671"/>
                <a:gd name="connsiteX4" fmla="*/ 765610 w 939675"/>
                <a:gd name="connsiteY4" fmla="*/ 478759 h 93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675" h="939671">
                  <a:moveTo>
                    <a:pt x="765610" y="478759"/>
                  </a:moveTo>
                  <a:cubicBezTo>
                    <a:pt x="765610" y="637181"/>
                    <a:pt x="637184" y="765607"/>
                    <a:pt x="478762" y="765607"/>
                  </a:cubicBezTo>
                  <a:cubicBezTo>
                    <a:pt x="320340" y="765607"/>
                    <a:pt x="191913" y="637181"/>
                    <a:pt x="191913" y="478759"/>
                  </a:cubicBezTo>
                  <a:cubicBezTo>
                    <a:pt x="191913" y="320338"/>
                    <a:pt x="320340" y="191912"/>
                    <a:pt x="478762" y="191912"/>
                  </a:cubicBezTo>
                  <a:cubicBezTo>
                    <a:pt x="637184" y="191912"/>
                    <a:pt x="765610" y="320338"/>
                    <a:pt x="765610" y="478759"/>
                  </a:cubicBezTo>
                  <a:close/>
                </a:path>
              </a:pathLst>
            </a:custGeom>
            <a:solidFill>
              <a:srgbClr val="F6871F"/>
            </a:solidFill>
            <a:ln w="4928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D3E"/>
                </a:solidFill>
                <a:effectLst/>
                <a:uLnTx/>
                <a:uFillTx/>
                <a:latin typeface="Arial" panose="020B0604020202020204"/>
                <a:ea typeface="+mn-ea"/>
                <a:cs typeface="+mn-cs"/>
              </a:endParaRPr>
            </a:p>
          </p:txBody>
        </p:sp>
        <p:sp>
          <p:nvSpPr>
            <p:cNvPr id="70" name="Freeform: Shape 69">
              <a:extLst>
                <a:ext uri="{FF2B5EF4-FFF2-40B4-BE49-F238E27FC236}">
                  <a16:creationId xmlns:a16="http://schemas.microsoft.com/office/drawing/2014/main" id="{848834D4-D2D0-4198-A0D9-6CE0928BA0D4}"/>
                </a:ext>
              </a:extLst>
            </p:cNvPr>
            <p:cNvSpPr/>
            <p:nvPr/>
          </p:nvSpPr>
          <p:spPr>
            <a:xfrm rot="16200000">
              <a:off x="264194" y="4765581"/>
              <a:ext cx="1523714" cy="1523707"/>
            </a:xfrm>
            <a:custGeom>
              <a:avLst/>
              <a:gdLst>
                <a:gd name="connsiteX0" fmla="*/ 765610 w 939675"/>
                <a:gd name="connsiteY0" fmla="*/ 478760 h 939671"/>
                <a:gd name="connsiteX1" fmla="*/ 478761 w 939675"/>
                <a:gd name="connsiteY1" fmla="*/ 765607 h 939671"/>
                <a:gd name="connsiteX2" fmla="*/ 191913 w 939675"/>
                <a:gd name="connsiteY2" fmla="*/ 478760 h 939671"/>
                <a:gd name="connsiteX3" fmla="*/ 478761 w 939675"/>
                <a:gd name="connsiteY3" fmla="*/ 191912 h 939671"/>
                <a:gd name="connsiteX4" fmla="*/ 765610 w 939675"/>
                <a:gd name="connsiteY4" fmla="*/ 478760 h 93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675" h="939671">
                  <a:moveTo>
                    <a:pt x="765610" y="478760"/>
                  </a:moveTo>
                  <a:cubicBezTo>
                    <a:pt x="765610" y="637020"/>
                    <a:pt x="637023" y="765607"/>
                    <a:pt x="478761" y="765607"/>
                  </a:cubicBezTo>
                  <a:cubicBezTo>
                    <a:pt x="320500" y="765607"/>
                    <a:pt x="191913" y="637020"/>
                    <a:pt x="191913" y="478760"/>
                  </a:cubicBezTo>
                  <a:cubicBezTo>
                    <a:pt x="191913" y="320499"/>
                    <a:pt x="320500" y="191912"/>
                    <a:pt x="478761" y="191912"/>
                  </a:cubicBezTo>
                  <a:cubicBezTo>
                    <a:pt x="637023" y="191912"/>
                    <a:pt x="765610" y="320499"/>
                    <a:pt x="765610" y="478760"/>
                  </a:cubicBezTo>
                  <a:close/>
                </a:path>
              </a:pathLst>
            </a:custGeom>
            <a:solidFill>
              <a:srgbClr val="00A28F"/>
            </a:solidFill>
            <a:ln w="4928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D3E"/>
                </a:solidFill>
                <a:effectLst/>
                <a:uLnTx/>
                <a:uFillTx/>
                <a:latin typeface="Arial" panose="020B0604020202020204"/>
                <a:ea typeface="+mn-ea"/>
                <a:cs typeface="+mn-cs"/>
              </a:endParaRPr>
            </a:p>
          </p:txBody>
        </p:sp>
        <p:sp>
          <p:nvSpPr>
            <p:cNvPr id="71" name="Freeform: Shape 70">
              <a:extLst>
                <a:ext uri="{FF2B5EF4-FFF2-40B4-BE49-F238E27FC236}">
                  <a16:creationId xmlns:a16="http://schemas.microsoft.com/office/drawing/2014/main" id="{DF71B47E-7DC9-4E9E-AAC1-2C59A4B22BB5}"/>
                </a:ext>
              </a:extLst>
            </p:cNvPr>
            <p:cNvSpPr/>
            <p:nvPr/>
          </p:nvSpPr>
          <p:spPr>
            <a:xfrm rot="16200000">
              <a:off x="3949063" y="2147624"/>
              <a:ext cx="1523714" cy="1523707"/>
            </a:xfrm>
            <a:custGeom>
              <a:avLst/>
              <a:gdLst>
                <a:gd name="connsiteX0" fmla="*/ 765610 w 939675"/>
                <a:gd name="connsiteY0" fmla="*/ 478760 h 939671"/>
                <a:gd name="connsiteX1" fmla="*/ 478762 w 939675"/>
                <a:gd name="connsiteY1" fmla="*/ 765607 h 939671"/>
                <a:gd name="connsiteX2" fmla="*/ 191913 w 939675"/>
                <a:gd name="connsiteY2" fmla="*/ 478760 h 939671"/>
                <a:gd name="connsiteX3" fmla="*/ 478762 w 939675"/>
                <a:gd name="connsiteY3" fmla="*/ 191912 h 939671"/>
                <a:gd name="connsiteX4" fmla="*/ 765610 w 939675"/>
                <a:gd name="connsiteY4" fmla="*/ 478760 h 93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675" h="939671">
                  <a:moveTo>
                    <a:pt x="765610" y="478760"/>
                  </a:moveTo>
                  <a:cubicBezTo>
                    <a:pt x="765610" y="637181"/>
                    <a:pt x="637184" y="765607"/>
                    <a:pt x="478762" y="765607"/>
                  </a:cubicBezTo>
                  <a:cubicBezTo>
                    <a:pt x="320340" y="765607"/>
                    <a:pt x="191913" y="637181"/>
                    <a:pt x="191913" y="478760"/>
                  </a:cubicBezTo>
                  <a:cubicBezTo>
                    <a:pt x="191913" y="320338"/>
                    <a:pt x="320340" y="191912"/>
                    <a:pt x="478762" y="191912"/>
                  </a:cubicBezTo>
                  <a:cubicBezTo>
                    <a:pt x="637184" y="191912"/>
                    <a:pt x="765610" y="320338"/>
                    <a:pt x="765610" y="478760"/>
                  </a:cubicBezTo>
                  <a:close/>
                </a:path>
              </a:pathLst>
            </a:custGeom>
            <a:solidFill>
              <a:srgbClr val="004068"/>
            </a:solidFill>
            <a:ln w="4928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D3E"/>
                </a:solidFill>
                <a:effectLst/>
                <a:uLnTx/>
                <a:uFillTx/>
                <a:latin typeface="Arial" panose="020B0604020202020204"/>
                <a:ea typeface="+mn-ea"/>
                <a:cs typeface="+mn-cs"/>
              </a:endParaRPr>
            </a:p>
          </p:txBody>
        </p:sp>
        <p:sp>
          <p:nvSpPr>
            <p:cNvPr id="72" name="Freeform: Shape 71">
              <a:extLst>
                <a:ext uri="{FF2B5EF4-FFF2-40B4-BE49-F238E27FC236}">
                  <a16:creationId xmlns:a16="http://schemas.microsoft.com/office/drawing/2014/main" id="{41567A6F-1BA1-4ABF-8505-551E96B21B78}"/>
                </a:ext>
              </a:extLst>
            </p:cNvPr>
            <p:cNvSpPr/>
            <p:nvPr/>
          </p:nvSpPr>
          <p:spPr>
            <a:xfrm rot="16200000">
              <a:off x="3959360" y="3397050"/>
              <a:ext cx="1523714" cy="1523707"/>
            </a:xfrm>
            <a:custGeom>
              <a:avLst/>
              <a:gdLst>
                <a:gd name="connsiteX0" fmla="*/ 765610 w 939675"/>
                <a:gd name="connsiteY0" fmla="*/ 478759 h 939671"/>
                <a:gd name="connsiteX1" fmla="*/ 478761 w 939675"/>
                <a:gd name="connsiteY1" fmla="*/ 765607 h 939671"/>
                <a:gd name="connsiteX2" fmla="*/ 191913 w 939675"/>
                <a:gd name="connsiteY2" fmla="*/ 478759 h 939671"/>
                <a:gd name="connsiteX3" fmla="*/ 478761 w 939675"/>
                <a:gd name="connsiteY3" fmla="*/ 191912 h 939671"/>
                <a:gd name="connsiteX4" fmla="*/ 765610 w 939675"/>
                <a:gd name="connsiteY4" fmla="*/ 478759 h 93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675" h="939671">
                  <a:moveTo>
                    <a:pt x="765610" y="478759"/>
                  </a:moveTo>
                  <a:cubicBezTo>
                    <a:pt x="765610" y="637020"/>
                    <a:pt x="637023" y="765607"/>
                    <a:pt x="478761" y="765607"/>
                  </a:cubicBezTo>
                  <a:cubicBezTo>
                    <a:pt x="320500" y="765607"/>
                    <a:pt x="191913" y="637020"/>
                    <a:pt x="191913" y="478759"/>
                  </a:cubicBezTo>
                  <a:cubicBezTo>
                    <a:pt x="191913" y="320499"/>
                    <a:pt x="320500" y="191912"/>
                    <a:pt x="478761" y="191912"/>
                  </a:cubicBezTo>
                  <a:cubicBezTo>
                    <a:pt x="637023" y="191912"/>
                    <a:pt x="765610" y="320499"/>
                    <a:pt x="765610" y="478759"/>
                  </a:cubicBezTo>
                  <a:close/>
                </a:path>
              </a:pathLst>
            </a:custGeom>
            <a:solidFill>
              <a:sysClr val="window" lastClr="FFFFFF">
                <a:lumMod val="50000"/>
              </a:sysClr>
            </a:solidFill>
            <a:ln w="4928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D3E"/>
                </a:solidFill>
                <a:effectLst/>
                <a:uLnTx/>
                <a:uFillTx/>
                <a:latin typeface="Arial" panose="020B0604020202020204"/>
                <a:ea typeface="+mn-ea"/>
                <a:cs typeface="+mn-cs"/>
              </a:endParaRPr>
            </a:p>
          </p:txBody>
        </p:sp>
        <p:sp>
          <p:nvSpPr>
            <p:cNvPr id="73" name="Freeform: Shape 72">
              <a:extLst>
                <a:ext uri="{FF2B5EF4-FFF2-40B4-BE49-F238E27FC236}">
                  <a16:creationId xmlns:a16="http://schemas.microsoft.com/office/drawing/2014/main" id="{89C13887-D885-4EB0-8A4C-C3C449E61633}"/>
                </a:ext>
              </a:extLst>
            </p:cNvPr>
            <p:cNvSpPr/>
            <p:nvPr/>
          </p:nvSpPr>
          <p:spPr>
            <a:xfrm rot="16200000">
              <a:off x="3983346" y="4772755"/>
              <a:ext cx="1523714" cy="1523707"/>
            </a:xfrm>
            <a:custGeom>
              <a:avLst/>
              <a:gdLst>
                <a:gd name="connsiteX0" fmla="*/ 765610 w 939675"/>
                <a:gd name="connsiteY0" fmla="*/ 478759 h 939671"/>
                <a:gd name="connsiteX1" fmla="*/ 478762 w 939675"/>
                <a:gd name="connsiteY1" fmla="*/ 765607 h 939671"/>
                <a:gd name="connsiteX2" fmla="*/ 191913 w 939675"/>
                <a:gd name="connsiteY2" fmla="*/ 478759 h 939671"/>
                <a:gd name="connsiteX3" fmla="*/ 478762 w 939675"/>
                <a:gd name="connsiteY3" fmla="*/ 191912 h 939671"/>
                <a:gd name="connsiteX4" fmla="*/ 765610 w 939675"/>
                <a:gd name="connsiteY4" fmla="*/ 478759 h 939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675" h="939671">
                  <a:moveTo>
                    <a:pt x="765610" y="478759"/>
                  </a:moveTo>
                  <a:cubicBezTo>
                    <a:pt x="765610" y="637181"/>
                    <a:pt x="637184" y="765607"/>
                    <a:pt x="478762" y="765607"/>
                  </a:cubicBezTo>
                  <a:cubicBezTo>
                    <a:pt x="320340" y="765607"/>
                    <a:pt x="191913" y="637181"/>
                    <a:pt x="191913" y="478759"/>
                  </a:cubicBezTo>
                  <a:cubicBezTo>
                    <a:pt x="191913" y="320338"/>
                    <a:pt x="320340" y="191912"/>
                    <a:pt x="478762" y="191912"/>
                  </a:cubicBezTo>
                  <a:cubicBezTo>
                    <a:pt x="637184" y="191912"/>
                    <a:pt x="765610" y="320338"/>
                    <a:pt x="765610" y="478759"/>
                  </a:cubicBezTo>
                  <a:close/>
                </a:path>
              </a:pathLst>
            </a:custGeom>
            <a:solidFill>
              <a:srgbClr val="D74B29"/>
            </a:solidFill>
            <a:ln w="4928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D3E"/>
                </a:solidFill>
                <a:effectLst/>
                <a:uLnTx/>
                <a:uFillTx/>
                <a:latin typeface="Arial" panose="020B0604020202020204"/>
                <a:ea typeface="+mn-ea"/>
                <a:cs typeface="+mn-cs"/>
              </a:endParaRPr>
            </a:p>
          </p:txBody>
        </p:sp>
        <p:sp>
          <p:nvSpPr>
            <p:cNvPr id="74" name="Oval 73">
              <a:extLst>
                <a:ext uri="{FF2B5EF4-FFF2-40B4-BE49-F238E27FC236}">
                  <a16:creationId xmlns:a16="http://schemas.microsoft.com/office/drawing/2014/main" id="{96B9045E-A091-4863-A38E-A67F1415FD71}"/>
                </a:ext>
              </a:extLst>
            </p:cNvPr>
            <p:cNvSpPr/>
            <p:nvPr/>
          </p:nvSpPr>
          <p:spPr>
            <a:xfrm rot="16200000">
              <a:off x="700811" y="2551409"/>
              <a:ext cx="722830" cy="7228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75" name="Oval 74">
              <a:extLst>
                <a:ext uri="{FF2B5EF4-FFF2-40B4-BE49-F238E27FC236}">
                  <a16:creationId xmlns:a16="http://schemas.microsoft.com/office/drawing/2014/main" id="{B81EE4EF-2993-4294-8E3B-489FDFFCAC2B}"/>
                </a:ext>
              </a:extLst>
            </p:cNvPr>
            <p:cNvSpPr/>
            <p:nvPr/>
          </p:nvSpPr>
          <p:spPr>
            <a:xfrm rot="16200000">
              <a:off x="678526" y="3722572"/>
              <a:ext cx="722830" cy="7228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6" name="Oval 75">
              <a:extLst>
                <a:ext uri="{FF2B5EF4-FFF2-40B4-BE49-F238E27FC236}">
                  <a16:creationId xmlns:a16="http://schemas.microsoft.com/office/drawing/2014/main" id="{B0E1A9A2-0000-4515-A6E2-F85A2B10B70E}"/>
                </a:ext>
              </a:extLst>
            </p:cNvPr>
            <p:cNvSpPr/>
            <p:nvPr/>
          </p:nvSpPr>
          <p:spPr>
            <a:xfrm rot="16200000">
              <a:off x="4382057" y="2519034"/>
              <a:ext cx="722830" cy="7228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7" name="Oval 76">
              <a:extLst>
                <a:ext uri="{FF2B5EF4-FFF2-40B4-BE49-F238E27FC236}">
                  <a16:creationId xmlns:a16="http://schemas.microsoft.com/office/drawing/2014/main" id="{A0942A0E-2700-49A6-806B-D73A3E2D3755}"/>
                </a:ext>
              </a:extLst>
            </p:cNvPr>
            <p:cNvSpPr/>
            <p:nvPr/>
          </p:nvSpPr>
          <p:spPr>
            <a:xfrm rot="16200000">
              <a:off x="4383704" y="5149696"/>
              <a:ext cx="722830" cy="7228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8" name="Oval 77">
              <a:extLst>
                <a:ext uri="{FF2B5EF4-FFF2-40B4-BE49-F238E27FC236}">
                  <a16:creationId xmlns:a16="http://schemas.microsoft.com/office/drawing/2014/main" id="{7534C363-9B95-44AA-9571-4FB321238D2C}"/>
                </a:ext>
              </a:extLst>
            </p:cNvPr>
            <p:cNvSpPr/>
            <p:nvPr/>
          </p:nvSpPr>
          <p:spPr>
            <a:xfrm rot="16200000">
              <a:off x="673550" y="5147391"/>
              <a:ext cx="722830" cy="7228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9" name="Oval 78">
              <a:extLst>
                <a:ext uri="{FF2B5EF4-FFF2-40B4-BE49-F238E27FC236}">
                  <a16:creationId xmlns:a16="http://schemas.microsoft.com/office/drawing/2014/main" id="{15892E3F-F61E-4F06-BD33-E92A144D0A62}"/>
                </a:ext>
              </a:extLst>
            </p:cNvPr>
            <p:cNvSpPr/>
            <p:nvPr/>
          </p:nvSpPr>
          <p:spPr>
            <a:xfrm rot="16200000">
              <a:off x="4382058" y="3792079"/>
              <a:ext cx="722830" cy="7228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80" name="Rectangle 79">
              <a:extLst>
                <a:ext uri="{FF2B5EF4-FFF2-40B4-BE49-F238E27FC236}">
                  <a16:creationId xmlns:a16="http://schemas.microsoft.com/office/drawing/2014/main" id="{4DA5997A-ED52-48FC-91FF-261C0E42681A}"/>
                </a:ext>
              </a:extLst>
            </p:cNvPr>
            <p:cNvSpPr/>
            <p:nvPr/>
          </p:nvSpPr>
          <p:spPr>
            <a:xfrm>
              <a:off x="1625395" y="2524853"/>
              <a:ext cx="2444109" cy="970898"/>
            </a:xfrm>
            <a:prstGeom prst="rect">
              <a:avLst/>
            </a:prstGeom>
          </p:spPr>
          <p:txBody>
            <a:bodyPr wrap="square">
              <a:spAutoFit/>
            </a:bodyPr>
            <a:lstStyle/>
            <a:p>
              <a:pPr lvl="0" algn="r" defTabSz="457200" rtl="1">
                <a:defRPr/>
              </a:pPr>
              <a:r>
                <a:rPr lang="ar-SA" sz="2400" b="1" kern="0" dirty="0">
                  <a:latin typeface="Sakkal Majalla" pitchFamily="2" charset="-78"/>
                  <a:cs typeface="Sakkal Majalla" pitchFamily="2" charset="-78"/>
                </a:rPr>
                <a:t>مناصرة على أعلى المستويات</a:t>
              </a:r>
            </a:p>
            <a:p>
              <a:pPr lvl="0" algn="r" defTabSz="457200" rtl="1">
                <a:defRPr/>
              </a:pPr>
              <a:r>
                <a:rPr lang="ar-SA" sz="2000" kern="0" dirty="0">
                  <a:latin typeface="Sakkal Majalla" pitchFamily="2" charset="-78"/>
                  <a:cs typeface="Sakkal Majalla" pitchFamily="2" charset="-78"/>
                </a:rPr>
                <a:t>بيان دولي مشترك صادر عن المديرة التنفيذية لليونيسف و12 من كبار رجال الدين يتم استنساخه على المستويين الإقليمي والوطني</a:t>
              </a:r>
              <a:endParaRPr kumimoji="0" lang="en-US" sz="1600" i="0" u="none" strike="noStrike" kern="0" cap="none" spc="0" normalizeH="0" baseline="0" noProof="0" dirty="0">
                <a:ln>
                  <a:noFill/>
                </a:ln>
                <a:effectLst/>
                <a:uLnTx/>
                <a:uFillTx/>
                <a:latin typeface="Sakkal Majalla" pitchFamily="2" charset="-78"/>
                <a:cs typeface="Sakkal Majalla" pitchFamily="2" charset="-78"/>
              </a:endParaRPr>
            </a:p>
          </p:txBody>
        </p:sp>
        <p:sp>
          <p:nvSpPr>
            <p:cNvPr id="81" name="Rectangle 80">
              <a:extLst>
                <a:ext uri="{FF2B5EF4-FFF2-40B4-BE49-F238E27FC236}">
                  <a16:creationId xmlns:a16="http://schemas.microsoft.com/office/drawing/2014/main" id="{82A39234-1FAB-41FB-BE3B-BD5024153A34}"/>
                </a:ext>
              </a:extLst>
            </p:cNvPr>
            <p:cNvSpPr/>
            <p:nvPr/>
          </p:nvSpPr>
          <p:spPr>
            <a:xfrm>
              <a:off x="1607087" y="5124135"/>
              <a:ext cx="2663806" cy="1014048"/>
            </a:xfrm>
            <a:prstGeom prst="rect">
              <a:avLst/>
            </a:prstGeom>
          </p:spPr>
          <p:txBody>
            <a:bodyPr wrap="square">
              <a:spAutoFit/>
            </a:bodyPr>
            <a:lstStyle/>
            <a:p>
              <a:pPr lvl="0" algn="r" defTabSz="457200" rtl="1">
                <a:defRPr/>
              </a:pPr>
              <a:r>
                <a:rPr lang="ar-SA" sz="2400" b="1" kern="0" dirty="0">
                  <a:latin typeface="Sakkal Majalla" pitchFamily="2" charset="-78"/>
                  <a:cs typeface="Sakkal Majalla" pitchFamily="2" charset="-78"/>
                </a:rPr>
                <a:t>توجيهات عالمية حول القضايا الرئيسية والناشئة</a:t>
              </a:r>
            </a:p>
            <a:p>
              <a:pPr lvl="0" algn="r" defTabSz="457200" rtl="1">
                <a:defRPr/>
              </a:pPr>
              <a:r>
                <a:rPr lang="ar-SA" sz="2000" kern="0" dirty="0">
                  <a:latin typeface="Sakkal Majalla" pitchFamily="2" charset="-78"/>
                  <a:cs typeface="Sakkal Majalla" pitchFamily="2" charset="-78"/>
                </a:rPr>
                <a:t>تطوير دليل الموارد المواضيعية العالمي ونشره وتعديله ليناسب السياق المحلي</a:t>
              </a:r>
              <a:endParaRPr kumimoji="0" lang="en-US" sz="1600" i="0" u="none" strike="noStrike" kern="0" cap="none" spc="0" normalizeH="0" baseline="0" noProof="0" dirty="0">
                <a:ln>
                  <a:noFill/>
                </a:ln>
                <a:effectLst/>
                <a:uLnTx/>
                <a:uFillTx/>
                <a:latin typeface="Sakkal Majalla" pitchFamily="2" charset="-78"/>
                <a:cs typeface="Sakkal Majalla" pitchFamily="2" charset="-78"/>
              </a:endParaRPr>
            </a:p>
          </p:txBody>
        </p:sp>
        <p:sp>
          <p:nvSpPr>
            <p:cNvPr id="82" name="Rectangle 81">
              <a:extLst>
                <a:ext uri="{FF2B5EF4-FFF2-40B4-BE49-F238E27FC236}">
                  <a16:creationId xmlns:a16="http://schemas.microsoft.com/office/drawing/2014/main" id="{7CBF7640-198F-4E89-B95E-FD16F8988A87}"/>
                </a:ext>
              </a:extLst>
            </p:cNvPr>
            <p:cNvSpPr/>
            <p:nvPr/>
          </p:nvSpPr>
          <p:spPr>
            <a:xfrm>
              <a:off x="5311638" y="2559569"/>
              <a:ext cx="2339424" cy="755142"/>
            </a:xfrm>
            <a:prstGeom prst="rect">
              <a:avLst/>
            </a:prstGeom>
          </p:spPr>
          <p:txBody>
            <a:bodyPr wrap="square">
              <a:spAutoFit/>
            </a:bodyPr>
            <a:lstStyle/>
            <a:p>
              <a:pPr lvl="0" algn="r" defTabSz="457200" rtl="1">
                <a:defRPr/>
              </a:pPr>
              <a:r>
                <a:rPr lang="ar-SA" sz="2400" b="1" kern="0" dirty="0">
                  <a:latin typeface="Sakkal Majalla" pitchFamily="2" charset="-78"/>
                  <a:cs typeface="Sakkal Majalla" pitchFamily="2" charset="-78"/>
                </a:rPr>
                <a:t>المشاركة الرقمية</a:t>
              </a:r>
            </a:p>
            <a:p>
              <a:pPr lvl="0" algn="r" defTabSz="457200" rtl="1">
                <a:defRPr/>
              </a:pPr>
              <a:r>
                <a:rPr lang="ar-SA" sz="2000" kern="0" dirty="0">
                  <a:latin typeface="Sakkal Majalla" pitchFamily="2" charset="-78"/>
                  <a:cs typeface="Sakkal Majalla" pitchFamily="2" charset="-78"/>
                </a:rPr>
                <a:t>للتواصل المستمر وإشراك المجتمعات والشباب</a:t>
              </a:r>
              <a:endParaRPr kumimoji="0" lang="en-US" sz="1600" i="0" u="none" strike="noStrike" kern="0" cap="none" spc="0" normalizeH="0" baseline="0" noProof="0" dirty="0">
                <a:ln>
                  <a:noFill/>
                </a:ln>
                <a:effectLst/>
                <a:uLnTx/>
                <a:uFillTx/>
                <a:latin typeface="Sakkal Majalla" pitchFamily="2" charset="-78"/>
                <a:cs typeface="Sakkal Majalla" pitchFamily="2" charset="-78"/>
              </a:endParaRPr>
            </a:p>
          </p:txBody>
        </p:sp>
        <p:sp>
          <p:nvSpPr>
            <p:cNvPr id="83" name="Rectangle 82">
              <a:extLst>
                <a:ext uri="{FF2B5EF4-FFF2-40B4-BE49-F238E27FC236}">
                  <a16:creationId xmlns:a16="http://schemas.microsoft.com/office/drawing/2014/main" id="{10A28834-E852-4D0B-B520-67F79AB99213}"/>
                </a:ext>
              </a:extLst>
            </p:cNvPr>
            <p:cNvSpPr/>
            <p:nvPr/>
          </p:nvSpPr>
          <p:spPr>
            <a:xfrm>
              <a:off x="1622967" y="3657082"/>
              <a:ext cx="2600864" cy="1186652"/>
            </a:xfrm>
            <a:prstGeom prst="rect">
              <a:avLst/>
            </a:prstGeom>
          </p:spPr>
          <p:txBody>
            <a:bodyPr wrap="square">
              <a:spAutoFit/>
            </a:bodyPr>
            <a:lstStyle/>
            <a:p>
              <a:pPr lvl="0" algn="r" defTabSz="457200" rtl="1">
                <a:defRPr/>
              </a:pPr>
              <a:r>
                <a:rPr lang="ar-SA" sz="2400" b="1" kern="0" dirty="0">
                  <a:latin typeface="Sakkal Majalla" pitchFamily="2" charset="-78"/>
                  <a:cs typeface="Sakkal Majalla" pitchFamily="2" charset="-78"/>
                </a:rPr>
                <a:t>أدلة وبراهين من أجل العمل</a:t>
              </a:r>
            </a:p>
            <a:p>
              <a:pPr lvl="0" algn="r" defTabSz="457200" rtl="1">
                <a:defRPr/>
              </a:pPr>
              <a:r>
                <a:rPr lang="ar-SA" sz="2000" kern="0" dirty="0">
                  <a:latin typeface="Sakkal Majalla" pitchFamily="2" charset="-78"/>
                  <a:cs typeface="Sakkal Majalla" pitchFamily="2" charset="-78"/>
                </a:rPr>
                <a:t>جمع المعلومات في مجال المعرفة والمواقف والممارسات</a:t>
              </a:r>
            </a:p>
            <a:p>
              <a:pPr lvl="0" algn="r" defTabSz="457200" rtl="1">
                <a:defRPr/>
              </a:pPr>
              <a:r>
                <a:rPr lang="ar-SA" sz="2000" kern="0" dirty="0">
                  <a:latin typeface="Sakkal Majalla" pitchFamily="2" charset="-78"/>
                  <a:cs typeface="Sakkal Majalla" pitchFamily="2" charset="-78"/>
                </a:rPr>
                <a:t>شراكة مقترحة مع الرابطة العالمية لعلماء الأنثروبولوجيا </a:t>
              </a:r>
              <a:endParaRPr kumimoji="0" lang="en-US" sz="1600" i="0" u="none" strike="noStrike" kern="0" cap="none" spc="0" normalizeH="0" baseline="0" noProof="0" dirty="0">
                <a:ln>
                  <a:noFill/>
                </a:ln>
                <a:effectLst/>
                <a:uLnTx/>
                <a:uFillTx/>
                <a:latin typeface="Sakkal Majalla" pitchFamily="2" charset="-78"/>
                <a:cs typeface="Sakkal Majalla" pitchFamily="2" charset="-78"/>
              </a:endParaRPr>
            </a:p>
          </p:txBody>
        </p:sp>
        <p:sp>
          <p:nvSpPr>
            <p:cNvPr id="84" name="Rectangle 83">
              <a:extLst>
                <a:ext uri="{FF2B5EF4-FFF2-40B4-BE49-F238E27FC236}">
                  <a16:creationId xmlns:a16="http://schemas.microsoft.com/office/drawing/2014/main" id="{35AF09BB-73DC-465A-9B83-78F90A8BF689}"/>
                </a:ext>
              </a:extLst>
            </p:cNvPr>
            <p:cNvSpPr/>
            <p:nvPr/>
          </p:nvSpPr>
          <p:spPr>
            <a:xfrm>
              <a:off x="5301651" y="3682255"/>
              <a:ext cx="2288229" cy="1186652"/>
            </a:xfrm>
            <a:prstGeom prst="rect">
              <a:avLst/>
            </a:prstGeom>
          </p:spPr>
          <p:txBody>
            <a:bodyPr wrap="square">
              <a:spAutoFit/>
            </a:bodyPr>
            <a:lstStyle/>
            <a:p>
              <a:pPr lvl="0" algn="r" defTabSz="457200" rtl="1">
                <a:defRPr/>
              </a:pPr>
              <a:r>
                <a:rPr lang="ar-SA" sz="2400" b="1" kern="0" dirty="0">
                  <a:latin typeface="Sakkal Majalla" pitchFamily="2" charset="-78"/>
                  <a:cs typeface="Sakkal Majalla" pitchFamily="2" charset="-78"/>
                </a:rPr>
                <a:t>التبادل من أجل العمل</a:t>
              </a:r>
            </a:p>
            <a:p>
              <a:pPr lvl="0" algn="r" defTabSz="457200" rtl="1">
                <a:defRPr/>
              </a:pPr>
              <a:r>
                <a:rPr lang="ar-SA" sz="2000" kern="0" dirty="0">
                  <a:latin typeface="Sakkal Majalla" pitchFamily="2" charset="-78"/>
                  <a:cs typeface="Sakkal Majalla" pitchFamily="2" charset="-78"/>
                </a:rPr>
                <a:t>ندوات إقليمية دورية على الإنترنت – بتنسيق من منظمة الأديان من أجل السلام ومقر اليونيسف والمكاتب الإقليمية، منصة "المنزل" الإلكترونية </a:t>
              </a:r>
              <a:endParaRPr kumimoji="0" lang="en-US" sz="1600" i="0" u="none" strike="noStrike" kern="0" cap="none" spc="0" normalizeH="0" baseline="0" noProof="0" dirty="0">
                <a:ln>
                  <a:noFill/>
                </a:ln>
                <a:effectLst/>
                <a:uLnTx/>
                <a:uFillTx/>
                <a:latin typeface="Sakkal Majalla" pitchFamily="2" charset="-78"/>
                <a:cs typeface="Sakkal Majalla" pitchFamily="2" charset="-78"/>
              </a:endParaRPr>
            </a:p>
          </p:txBody>
        </p:sp>
        <p:sp>
          <p:nvSpPr>
            <p:cNvPr id="85" name="Rectangle 84">
              <a:extLst>
                <a:ext uri="{FF2B5EF4-FFF2-40B4-BE49-F238E27FC236}">
                  <a16:creationId xmlns:a16="http://schemas.microsoft.com/office/drawing/2014/main" id="{D3FB126E-43B0-4456-8A1C-13474F82E838}"/>
                </a:ext>
              </a:extLst>
            </p:cNvPr>
            <p:cNvSpPr/>
            <p:nvPr/>
          </p:nvSpPr>
          <p:spPr>
            <a:xfrm>
              <a:off x="4930095" y="5124135"/>
              <a:ext cx="2720966" cy="539387"/>
            </a:xfrm>
            <a:prstGeom prst="rect">
              <a:avLst/>
            </a:prstGeom>
          </p:spPr>
          <p:txBody>
            <a:bodyPr wrap="square">
              <a:spAutoFit/>
            </a:bodyPr>
            <a:lstStyle/>
            <a:p>
              <a:pPr lvl="0" algn="r" defTabSz="457200" rtl="1">
                <a:defRPr/>
              </a:pPr>
              <a:r>
                <a:rPr lang="ar-SA" sz="2400" b="1" kern="0" dirty="0">
                  <a:latin typeface="Sakkal Majalla" pitchFamily="2" charset="-78"/>
                  <a:cs typeface="Sakkal Majalla" pitchFamily="2" charset="-78"/>
                </a:rPr>
                <a:t>تتبع ورصد وتوثيق </a:t>
              </a:r>
            </a:p>
            <a:p>
              <a:pPr lvl="0" algn="r" defTabSz="457200" rtl="1">
                <a:defRPr/>
              </a:pPr>
              <a:r>
                <a:rPr lang="ar-SA" sz="2000" kern="0" dirty="0">
                  <a:latin typeface="Sakkal Majalla" pitchFamily="2" charset="-78"/>
                  <a:cs typeface="Sakkal Majalla" pitchFamily="2" charset="-78"/>
                </a:rPr>
                <a:t>نتائج المبادرة</a:t>
              </a:r>
              <a:endParaRPr kumimoji="0" lang="en-US" sz="1600" i="0" u="none" strike="noStrike" kern="0" cap="none" spc="0" normalizeH="0" baseline="0" noProof="0" dirty="0">
                <a:ln>
                  <a:noFill/>
                </a:ln>
                <a:effectLst/>
                <a:uLnTx/>
                <a:uFillTx/>
                <a:latin typeface="Sakkal Majalla" pitchFamily="2" charset="-78"/>
                <a:cs typeface="Sakkal Majalla" pitchFamily="2" charset="-78"/>
              </a:endParaRPr>
            </a:p>
          </p:txBody>
        </p:sp>
        <p:sp>
          <p:nvSpPr>
            <p:cNvPr id="86" name="Rectangle 85">
              <a:extLst>
                <a:ext uri="{FF2B5EF4-FFF2-40B4-BE49-F238E27FC236}">
                  <a16:creationId xmlns:a16="http://schemas.microsoft.com/office/drawing/2014/main" id="{63FA3897-6E74-4611-AA81-93B46B62C25F}"/>
                </a:ext>
              </a:extLst>
            </p:cNvPr>
            <p:cNvSpPr/>
            <p:nvPr/>
          </p:nvSpPr>
          <p:spPr>
            <a:xfrm>
              <a:off x="804942" y="2494810"/>
              <a:ext cx="470000" cy="707886"/>
            </a:xfrm>
            <a:prstGeom prst="rect">
              <a:avLst/>
            </a:prstGeom>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3C3D3E"/>
                  </a:solidFill>
                  <a:effectLst/>
                  <a:uLnTx/>
                  <a:uFillTx/>
                  <a:latin typeface="Arial" panose="020B0604020202020204"/>
                  <a:ea typeface="+mn-ea"/>
                  <a:cs typeface="+mn-cs"/>
                </a:rPr>
                <a:t>1</a:t>
              </a:r>
              <a:endParaRPr kumimoji="0" lang="en-US" sz="4000" b="0" i="0" u="none" strike="noStrike" kern="0" cap="none" spc="0" normalizeH="0" baseline="0" noProof="0" dirty="0">
                <a:ln>
                  <a:noFill/>
                </a:ln>
                <a:solidFill>
                  <a:srgbClr val="3C3D3E"/>
                </a:solidFill>
                <a:effectLst/>
                <a:uLnTx/>
                <a:uFillTx/>
                <a:latin typeface="Arial" panose="020B0604020202020204"/>
                <a:ea typeface="+mn-ea"/>
                <a:cs typeface="+mn-cs"/>
              </a:endParaRPr>
            </a:p>
          </p:txBody>
        </p:sp>
        <p:sp>
          <p:nvSpPr>
            <p:cNvPr id="87" name="Rectangle 86">
              <a:extLst>
                <a:ext uri="{FF2B5EF4-FFF2-40B4-BE49-F238E27FC236}">
                  <a16:creationId xmlns:a16="http://schemas.microsoft.com/office/drawing/2014/main" id="{3798CFF9-E178-439B-B369-0A9927FE3C31}"/>
                </a:ext>
              </a:extLst>
            </p:cNvPr>
            <p:cNvSpPr/>
            <p:nvPr/>
          </p:nvSpPr>
          <p:spPr>
            <a:xfrm>
              <a:off x="827226" y="3715929"/>
              <a:ext cx="470000" cy="707886"/>
            </a:xfrm>
            <a:prstGeom prst="rect">
              <a:avLst/>
            </a:prstGeom>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3C3D3E"/>
                  </a:solidFill>
                  <a:effectLst/>
                  <a:uLnTx/>
                  <a:uFillTx/>
                  <a:latin typeface="Arial" panose="020B0604020202020204"/>
                  <a:ea typeface="+mn-ea"/>
                  <a:cs typeface="+mn-cs"/>
                </a:rPr>
                <a:t>2</a:t>
              </a:r>
              <a:endParaRPr kumimoji="0" lang="en-US" sz="4000" b="0" i="0" u="none" strike="noStrike" kern="0" cap="none" spc="0" normalizeH="0" baseline="0" noProof="0" dirty="0">
                <a:ln>
                  <a:noFill/>
                </a:ln>
                <a:solidFill>
                  <a:srgbClr val="3C3D3E"/>
                </a:solidFill>
                <a:effectLst/>
                <a:uLnTx/>
                <a:uFillTx/>
                <a:latin typeface="Arial" panose="020B0604020202020204"/>
                <a:ea typeface="+mn-ea"/>
                <a:cs typeface="+mn-cs"/>
              </a:endParaRPr>
            </a:p>
          </p:txBody>
        </p:sp>
        <p:sp>
          <p:nvSpPr>
            <p:cNvPr id="88" name="Rectangle 87">
              <a:extLst>
                <a:ext uri="{FF2B5EF4-FFF2-40B4-BE49-F238E27FC236}">
                  <a16:creationId xmlns:a16="http://schemas.microsoft.com/office/drawing/2014/main" id="{647294DD-0CA5-47EA-9397-F228506A4061}"/>
                </a:ext>
              </a:extLst>
            </p:cNvPr>
            <p:cNvSpPr/>
            <p:nvPr/>
          </p:nvSpPr>
          <p:spPr>
            <a:xfrm>
              <a:off x="812249" y="5149696"/>
              <a:ext cx="470000" cy="707886"/>
            </a:xfrm>
            <a:prstGeom prst="rect">
              <a:avLst/>
            </a:prstGeom>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3C3D3E"/>
                  </a:solidFill>
                  <a:effectLst/>
                  <a:uLnTx/>
                  <a:uFillTx/>
                  <a:latin typeface="Arial" panose="020B0604020202020204"/>
                  <a:ea typeface="+mn-ea"/>
                  <a:cs typeface="+mn-cs"/>
                </a:rPr>
                <a:t>3</a:t>
              </a:r>
              <a:endParaRPr kumimoji="0" lang="en-US" sz="4000" b="0" i="0" u="none" strike="noStrike" kern="0" cap="none" spc="0" normalizeH="0" baseline="0" noProof="0" dirty="0">
                <a:ln>
                  <a:noFill/>
                </a:ln>
                <a:solidFill>
                  <a:srgbClr val="3C3D3E"/>
                </a:solidFill>
                <a:effectLst/>
                <a:uLnTx/>
                <a:uFillTx/>
                <a:latin typeface="Arial" panose="020B0604020202020204"/>
                <a:ea typeface="+mn-ea"/>
                <a:cs typeface="+mn-cs"/>
              </a:endParaRPr>
            </a:p>
          </p:txBody>
        </p:sp>
        <p:sp>
          <p:nvSpPr>
            <p:cNvPr id="89" name="Rectangle 88">
              <a:extLst>
                <a:ext uri="{FF2B5EF4-FFF2-40B4-BE49-F238E27FC236}">
                  <a16:creationId xmlns:a16="http://schemas.microsoft.com/office/drawing/2014/main" id="{C1B831C9-50F2-4CCC-A1E1-A1A52D67B68E}"/>
                </a:ext>
              </a:extLst>
            </p:cNvPr>
            <p:cNvSpPr/>
            <p:nvPr/>
          </p:nvSpPr>
          <p:spPr>
            <a:xfrm>
              <a:off x="4475921" y="2514315"/>
              <a:ext cx="470000" cy="707886"/>
            </a:xfrm>
            <a:prstGeom prst="rect">
              <a:avLst/>
            </a:prstGeom>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3C3D3E"/>
                  </a:solidFill>
                  <a:effectLst/>
                  <a:uLnTx/>
                  <a:uFillTx/>
                  <a:latin typeface="Arial" panose="020B0604020202020204"/>
                  <a:ea typeface="+mn-ea"/>
                  <a:cs typeface="+mn-cs"/>
                </a:rPr>
                <a:t>4</a:t>
              </a:r>
              <a:endParaRPr kumimoji="0" lang="en-US" sz="4000" b="0" i="0" u="none" strike="noStrike" kern="0" cap="none" spc="0" normalizeH="0" baseline="0" noProof="0" dirty="0">
                <a:ln>
                  <a:noFill/>
                </a:ln>
                <a:solidFill>
                  <a:srgbClr val="3C3D3E"/>
                </a:solidFill>
                <a:effectLst/>
                <a:uLnTx/>
                <a:uFillTx/>
                <a:latin typeface="Arial" panose="020B0604020202020204"/>
                <a:ea typeface="+mn-ea"/>
                <a:cs typeface="+mn-cs"/>
              </a:endParaRPr>
            </a:p>
          </p:txBody>
        </p:sp>
        <p:sp>
          <p:nvSpPr>
            <p:cNvPr id="90" name="Rectangle 89">
              <a:extLst>
                <a:ext uri="{FF2B5EF4-FFF2-40B4-BE49-F238E27FC236}">
                  <a16:creationId xmlns:a16="http://schemas.microsoft.com/office/drawing/2014/main" id="{119CD43F-FEBC-4C99-B502-417693788FD7}"/>
                </a:ext>
              </a:extLst>
            </p:cNvPr>
            <p:cNvSpPr/>
            <p:nvPr/>
          </p:nvSpPr>
          <p:spPr>
            <a:xfrm>
              <a:off x="4508472" y="3789634"/>
              <a:ext cx="470000" cy="707886"/>
            </a:xfrm>
            <a:prstGeom prst="rect">
              <a:avLst/>
            </a:prstGeom>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3C3D3E"/>
                  </a:solidFill>
                  <a:effectLst/>
                  <a:uLnTx/>
                  <a:uFillTx/>
                  <a:latin typeface="Arial" panose="020B0604020202020204"/>
                  <a:ea typeface="+mn-ea"/>
                  <a:cs typeface="+mn-cs"/>
                </a:rPr>
                <a:t>5</a:t>
              </a:r>
              <a:endParaRPr kumimoji="0" lang="en-US" sz="4000" b="0" i="0" u="none" strike="noStrike" kern="0" cap="none" spc="0" normalizeH="0" baseline="0" noProof="0" dirty="0">
                <a:ln>
                  <a:noFill/>
                </a:ln>
                <a:solidFill>
                  <a:srgbClr val="3C3D3E"/>
                </a:solidFill>
                <a:effectLst/>
                <a:uLnTx/>
                <a:uFillTx/>
                <a:latin typeface="Arial" panose="020B0604020202020204"/>
                <a:ea typeface="+mn-ea"/>
                <a:cs typeface="+mn-cs"/>
              </a:endParaRPr>
            </a:p>
          </p:txBody>
        </p:sp>
        <p:sp>
          <p:nvSpPr>
            <p:cNvPr id="91" name="Rectangle 90">
              <a:extLst>
                <a:ext uri="{FF2B5EF4-FFF2-40B4-BE49-F238E27FC236}">
                  <a16:creationId xmlns:a16="http://schemas.microsoft.com/office/drawing/2014/main" id="{F6DD3ED5-28F3-46AE-90E4-BE2F13634585}"/>
                </a:ext>
              </a:extLst>
            </p:cNvPr>
            <p:cNvSpPr/>
            <p:nvPr/>
          </p:nvSpPr>
          <p:spPr>
            <a:xfrm>
              <a:off x="4490396" y="5167086"/>
              <a:ext cx="470000" cy="707886"/>
            </a:xfrm>
            <a:prstGeom prst="rect">
              <a:avLst/>
            </a:prstGeom>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3C3D3E"/>
                  </a:solidFill>
                  <a:effectLst/>
                  <a:uLnTx/>
                  <a:uFillTx/>
                  <a:latin typeface="Arial" panose="020B0604020202020204"/>
                  <a:ea typeface="+mn-ea"/>
                  <a:cs typeface="+mn-cs"/>
                </a:rPr>
                <a:t>6</a:t>
              </a:r>
              <a:endParaRPr kumimoji="0" lang="en-US" sz="4000" b="0" i="0" u="none" strike="noStrike" kern="0" cap="none" spc="0" normalizeH="0" baseline="0" noProof="0" dirty="0">
                <a:ln>
                  <a:noFill/>
                </a:ln>
                <a:solidFill>
                  <a:srgbClr val="3C3D3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991095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89C96-11CC-A44D-BF4B-DE43868A2F28}"/>
              </a:ext>
            </a:extLst>
          </p:cNvPr>
          <p:cNvSpPr>
            <a:spLocks noGrp="1"/>
          </p:cNvSpPr>
          <p:nvPr>
            <p:ph type="title"/>
          </p:nvPr>
        </p:nvSpPr>
        <p:spPr>
          <a:xfrm>
            <a:off x="62144" y="102208"/>
            <a:ext cx="11732217" cy="907051"/>
          </a:xfrm>
          <a:solidFill>
            <a:srgbClr val="00833E"/>
          </a:solidFill>
        </p:spPr>
        <p:txBody>
          <a:bodyPr>
            <a:normAutofit/>
          </a:bodyPr>
          <a:lstStyle/>
          <a:p>
            <a:pPr algn="ctr" rtl="1"/>
            <a:r>
              <a:rPr lang="ar-SA" sz="3600" b="1" dirty="0">
                <a:latin typeface="Sakkal Majalla" pitchFamily="2" charset="-78"/>
                <a:cs typeface="Sakkal Majalla" pitchFamily="2" charset="-78"/>
              </a:rPr>
              <a:t>أدلة الموارد المواضيعية العالمية لرجال الدين </a:t>
            </a:r>
            <a:endParaRPr lang="en-IN" sz="3600" dirty="0">
              <a:latin typeface="Sakkal Majalla" pitchFamily="2" charset="-78"/>
              <a:cs typeface="Sakkal Majalla" pitchFamily="2" charset="-78"/>
            </a:endParaRPr>
          </a:p>
        </p:txBody>
      </p:sp>
      <p:pic>
        <p:nvPicPr>
          <p:cNvPr id="3" name="Picture 2">
            <a:extLst>
              <a:ext uri="{FF2B5EF4-FFF2-40B4-BE49-F238E27FC236}">
                <a16:creationId xmlns:a16="http://schemas.microsoft.com/office/drawing/2014/main" id="{9A4E2EE4-9327-44B3-9A05-FEAE27C457EB}"/>
              </a:ext>
            </a:extLst>
          </p:cNvPr>
          <p:cNvPicPr>
            <a:picLocks noChangeAspect="1"/>
          </p:cNvPicPr>
          <p:nvPr/>
        </p:nvPicPr>
        <p:blipFill>
          <a:blip r:embed="rId3"/>
          <a:stretch>
            <a:fillRect/>
          </a:stretch>
        </p:blipFill>
        <p:spPr>
          <a:xfrm>
            <a:off x="724648" y="1241912"/>
            <a:ext cx="4020511" cy="5328389"/>
          </a:xfrm>
          <a:prstGeom prst="rect">
            <a:avLst/>
          </a:prstGeom>
        </p:spPr>
      </p:pic>
      <p:graphicFrame>
        <p:nvGraphicFramePr>
          <p:cNvPr id="5" name="Diagram 4">
            <a:extLst>
              <a:ext uri="{FF2B5EF4-FFF2-40B4-BE49-F238E27FC236}">
                <a16:creationId xmlns:a16="http://schemas.microsoft.com/office/drawing/2014/main" id="{B92EDA93-3B6A-4F35-B8DC-7ED29ACECA0A}"/>
              </a:ext>
            </a:extLst>
          </p:cNvPr>
          <p:cNvGraphicFramePr/>
          <p:nvPr>
            <p:extLst>
              <p:ext uri="{D42A27DB-BD31-4B8C-83A1-F6EECF244321}">
                <p14:modId xmlns:p14="http://schemas.microsoft.com/office/powerpoint/2010/main" val="2179105856"/>
              </p:ext>
            </p:extLst>
          </p:nvPr>
        </p:nvGraphicFramePr>
        <p:xfrm>
          <a:off x="3500584" y="1296350"/>
          <a:ext cx="958734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62589473"/>
      </p:ext>
    </p:extLst>
  </p:cSld>
  <p:clrMapOvr>
    <a:masterClrMapping/>
  </p:clrMapOvr>
</p:sld>
</file>

<file path=ppt/theme/theme1.xml><?xml version="1.0" encoding="utf-8"?>
<a:theme xmlns:a="http://schemas.openxmlformats.org/drawingml/2006/main" name="UNICEF">
  <a:themeElements>
    <a:clrScheme name="Hyperlink">
      <a:dk1>
        <a:srgbClr val="000000"/>
      </a:dk1>
      <a:lt1>
        <a:srgbClr val="FFFFFF"/>
      </a:lt1>
      <a:dk2>
        <a:srgbClr val="00AEEF"/>
      </a:dk2>
      <a:lt2>
        <a:srgbClr val="FFFFFF"/>
      </a:lt2>
      <a:accent1>
        <a:srgbClr val="00AEEF"/>
      </a:accent1>
      <a:accent2>
        <a:srgbClr val="D8D1CA"/>
      </a:accent2>
      <a:accent3>
        <a:srgbClr val="A5A5A5"/>
      </a:accent3>
      <a:accent4>
        <a:srgbClr val="777779"/>
      </a:accent4>
      <a:accent5>
        <a:srgbClr val="777779"/>
      </a:accent5>
      <a:accent6>
        <a:srgbClr val="777779"/>
      </a:accent6>
      <a:hlink>
        <a:srgbClr val="00AEEF"/>
      </a:hlink>
      <a:folHlink>
        <a:srgbClr val="77777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CEF" id="{DC7E091F-5C61-164F-91C7-2F09F2954CB8}" vid="{C41438D2-28A2-DE4E-ADFC-EB271601B2D1}"/>
    </a:ext>
  </a:extLst>
</a:theme>
</file>

<file path=ppt/theme/theme2.xml><?xml version="1.0" encoding="utf-8"?>
<a:theme xmlns:a="http://schemas.openxmlformats.org/drawingml/2006/main" name="1_UNICEF">
  <a:themeElements>
    <a:clrScheme name="Hyperlink">
      <a:dk1>
        <a:srgbClr val="000000"/>
      </a:dk1>
      <a:lt1>
        <a:srgbClr val="FFFFFF"/>
      </a:lt1>
      <a:dk2>
        <a:srgbClr val="00AEEF"/>
      </a:dk2>
      <a:lt2>
        <a:srgbClr val="FFFFFF"/>
      </a:lt2>
      <a:accent1>
        <a:srgbClr val="00AEEF"/>
      </a:accent1>
      <a:accent2>
        <a:srgbClr val="D8D1CA"/>
      </a:accent2>
      <a:accent3>
        <a:srgbClr val="A5A5A5"/>
      </a:accent3>
      <a:accent4>
        <a:srgbClr val="777779"/>
      </a:accent4>
      <a:accent5>
        <a:srgbClr val="777779"/>
      </a:accent5>
      <a:accent6>
        <a:srgbClr val="777779"/>
      </a:accent6>
      <a:hlink>
        <a:srgbClr val="00AEEF"/>
      </a:hlink>
      <a:folHlink>
        <a:srgbClr val="77777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CEF" id="{DC7E091F-5C61-164F-91C7-2F09F2954CB8}" vid="{C41438D2-28A2-DE4E-ADFC-EB271601B2D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p:properties xmlns:p="http://schemas.microsoft.com/office/2006/metadata/properties" xmlns:xsi="http://www.w3.org/2001/XMLSchema-instance" xmlns:pc="http://schemas.microsoft.com/office/infopath/2007/PartnerControls">
  <documentManagement>
    <ga975397408f43e4b84ec8e5a598e523 xmlns="ca283e0b-db31-4043-a2ef-b80661bf084a">
      <Terms xmlns="http://schemas.microsoft.com/office/infopath/2007/PartnerControls">
        <TermInfo xmlns="http://schemas.microsoft.com/office/infopath/2007/PartnerControls">
          <TermName xmlns="http://schemas.microsoft.com/office/infopath/2007/PartnerControls">Division of Communication-456G</TermName>
          <TermId xmlns="http://schemas.microsoft.com/office/infopath/2007/PartnerControls">48d7ec51-1223-45a5-bbd8-01149395ec76</TermId>
        </TermInfo>
      </Terms>
    </ga975397408f43e4b84ec8e5a598e523>
    <TaxCatchAll xmlns="ca283e0b-db31-4043-a2ef-b80661bf084a">
      <Value>4</Value>
      <Value>2</Value>
      <Value>14</Value>
    </TaxCatchAll>
    <Year xmlns="e71389b5-493a-4e4f-b7b7-cec2a155828e" xsi:nil="true"/>
    <k8c968e8c72a4eda96b7e8fdbe192be2 xmlns="ca283e0b-db31-4043-a2ef-b80661bf084a">
      <Terms xmlns="http://schemas.microsoft.com/office/infopath/2007/PartnerControls"/>
    </k8c968e8c72a4eda96b7e8fdbe192be2>
    <DateTransmittedEmail xmlns="ca283e0b-db31-4043-a2ef-b80661bf084a" xsi:nil="true"/>
    <ContentStatus xmlns="ca283e0b-db31-4043-a2ef-b80661bf084a" xsi:nil="true"/>
    <SenderEmail xmlns="ca283e0b-db31-4043-a2ef-b80661bf084a" xsi:nil="true"/>
    <IconOverlay xmlns="http://schemas.microsoft.com/sharepoint/v4" xsi:nil="true"/>
    <ContentLanguage xmlns="ca283e0b-db31-4043-a2ef-b80661bf084a">English</ContentLanguage>
    <Campaign xmlns="e71389b5-493a-4e4f-b7b7-cec2a155828e" xsi:nil="true"/>
    <h6a71f3e574e4344bc34f3fc9dd20054 xmlns="ca283e0b-db31-4043-a2ef-b80661bf084a">
      <Terms xmlns="http://schemas.microsoft.com/office/infopath/2007/PartnerControls">
        <TermInfo xmlns="http://schemas.microsoft.com/office/infopath/2007/PartnerControls">
          <TermName xmlns="http://schemas.microsoft.com/office/infopath/2007/PartnerControls">n/a</TermName>
          <TermId xmlns="http://schemas.microsoft.com/office/infopath/2007/PartnerControls">62fe7219-0ec3-42ac-964d-70ae5d8291bb</TermId>
        </TermInfo>
      </Terms>
    </h6a71f3e574e4344bc34f3fc9dd20054>
    <Area xmlns="e71389b5-493a-4e4f-b7b7-cec2a155828e" xsi:nil="true"/>
    <CategoryDescription xmlns="http://schemas.microsoft.com/sharepoint.v3" xsi:nil="true"/>
    <RecipientsEmail xmlns="ca283e0b-db31-4043-a2ef-b80661bf084a" xsi:nil="true"/>
    <mda26ace941f4791a7314a339fee829c xmlns="ca283e0b-db31-4043-a2ef-b80661bf084a">
      <Terms xmlns="http://schemas.microsoft.com/office/infopath/2007/PartnerControls">
        <TermInfo xmlns="http://schemas.microsoft.com/office/infopath/2007/PartnerControls">
          <TermName xmlns="http://schemas.microsoft.com/office/infopath/2007/PartnerControls">Visual design and branding guidelines</TermName>
          <TermId xmlns="http://schemas.microsoft.com/office/infopath/2007/PartnerControls">ed9661bd-7ccc-41d4-9af8-6abfbfed620c</TermId>
        </TermInfo>
      </Terms>
    </mda26ace941f4791a7314a339fee829c>
    <Category xmlns="e71389b5-493a-4e4f-b7b7-cec2a155828e">Branded Stationery Templates</Category>
    <TaxKeywordTaxHTField xmlns="09c4055a-b27c-4245-be8c-a83818635a5f">
      <Terms xmlns="http://schemas.microsoft.com/office/infopath/2007/PartnerControls"/>
    </TaxKeywordTaxHTField>
    <DOCSection xmlns="e71389b5-493a-4e4f-b7b7-cec2a155828e">Brand Building</DOCSection>
    <DOCUnits xmlns="e71389b5-493a-4e4f-b7b7-cec2a155828e" xsi:nil="true"/>
    <WrittenBy xmlns="ca283e0b-db31-4043-a2ef-b80661bf084a">
      <UserInfo>
        <DisplayName/>
        <AccountId xsi:nil="true"/>
        <AccountType/>
      </UserInfo>
    </WrittenBy>
  </documentManagement>
</p:properties>
</file>

<file path=customXml/item3.xml><?xml version="1.0" encoding="utf-8"?>
<?mso-contentType ?>
<SharedContentType xmlns="Microsoft.SharePoint.Taxonomy.ContentTypeSync" SourceId="73f51738-d318-4883-9d64-4f0bd0ccc55e" ContentTypeId="0x0101009BA85F8052A6DA4FA3E31FF9F74C6970" PreviousValue="false"/>
</file>

<file path=customXml/item4.xml><?xml version="1.0" encoding="utf-8"?>
<ct:contentTypeSchema xmlns:ct="http://schemas.microsoft.com/office/2006/metadata/contentType" xmlns:ma="http://schemas.microsoft.com/office/2006/metadata/properties/metaAttributes" ct:_="" ma:_="" ma:contentTypeName="UNICEF Document" ma:contentTypeID="0x0101009BA85F8052A6DA4FA3E31FF9F74C6970004B7B89BEA98AE64292DCF0BEA712F67C" ma:contentTypeVersion="55" ma:contentTypeDescription="Create a new document." ma:contentTypeScope="" ma:versionID="c392ef6e1e5f4316d6e0c26e8131a13b">
  <xsd:schema xmlns:xsd="http://www.w3.org/2001/XMLSchema" xmlns:xs="http://www.w3.org/2001/XMLSchema" xmlns:p="http://schemas.microsoft.com/office/2006/metadata/properties" xmlns:ns1="http://schemas.microsoft.com/sharepoint/v3" xmlns:ns2="ca283e0b-db31-4043-a2ef-b80661bf084a" xmlns:ns3="http://schemas.microsoft.com/sharepoint.v3" xmlns:ns4="e71389b5-493a-4e4f-b7b7-cec2a155828e" xmlns:ns5="http://schemas.microsoft.com/sharepoint/v4" xmlns:ns6="09c4055a-b27c-4245-be8c-a83818635a5f" targetNamespace="http://schemas.microsoft.com/office/2006/metadata/properties" ma:root="true" ma:fieldsID="66c4e9a66626ab0736697965778489d4" ns1:_="" ns2:_="" ns3:_="" ns4:_="" ns5:_="" ns6:_="">
    <xsd:import namespace="http://schemas.microsoft.com/sharepoint/v3"/>
    <xsd:import namespace="ca283e0b-db31-4043-a2ef-b80661bf084a"/>
    <xsd:import namespace="http://schemas.microsoft.com/sharepoint.v3"/>
    <xsd:import namespace="e71389b5-493a-4e4f-b7b7-cec2a155828e"/>
    <xsd:import namespace="http://schemas.microsoft.com/sharepoint/v4"/>
    <xsd:import namespace="09c4055a-b27c-4245-be8c-a83818635a5f"/>
    <xsd:element name="properties">
      <xsd:complexType>
        <xsd:sequence>
          <xsd:element name="documentManagement">
            <xsd:complexType>
              <xsd:all>
                <xsd:element ref="ns2:WrittenBy" minOccurs="0"/>
                <xsd:element ref="ns2:ContentLanguage" minOccurs="0"/>
                <xsd:element ref="ns3:CategoryDescription" minOccurs="0"/>
                <xsd:element ref="ns2:RecipientsEmail" minOccurs="0"/>
                <xsd:element ref="ns2:SenderEmail" minOccurs="0"/>
                <xsd:element ref="ns2:DateTransmittedEmail"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ContentStatus" minOccurs="0"/>
                <xsd:element ref="ns4:MediaServiceAutoTags" minOccurs="0"/>
                <xsd:element ref="ns4:MediaServiceOCR" minOccurs="0"/>
                <xsd:element ref="ns4:DOCSection" minOccurs="0"/>
                <xsd:element ref="ns4:Category" minOccurs="0"/>
                <xsd:element ref="ns1:_vti_ItemHoldRecordStatus" minOccurs="0"/>
                <xsd:element ref="ns5:IconOverlay" minOccurs="0"/>
                <xsd:element ref="ns4:MediaServiceFastMetadata" minOccurs="0"/>
                <xsd:element ref="ns1:_vti_ItemDeclaredRecord" minOccurs="0"/>
                <xsd:element ref="ns6:TaxKeywordTaxHTField" minOccurs="0"/>
                <xsd:element ref="ns4:MediaServiceMetadata" minOccurs="0"/>
                <xsd:element ref="ns6:SharedWithUsers" minOccurs="0"/>
                <xsd:element ref="ns6:SharedWithDetails" minOccurs="0"/>
                <xsd:element ref="ns4:Area" minOccurs="0"/>
                <xsd:element ref="ns4:Year" minOccurs="0"/>
                <xsd:element ref="ns4:Campaign" minOccurs="0"/>
                <xsd:element ref="ns4:DOCUnits" minOccurs="0"/>
                <xsd:element ref="ns4:MediaServiceDateTake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HoldRecordStatus" ma:index="30" nillable="true" ma:displayName="Hold and Record Status" ma:decimals="0" ma:description="" ma:hidden="true" ma:indexed="true" ma:internalName="_vti_ItemHoldRecordStatus" ma:readOnly="true">
      <xsd:simpleType>
        <xsd:restriction base="dms:Unknown"/>
      </xsd:simpleType>
    </xsd:element>
    <xsd:element name="_vti_ItemDeclaredRecord" ma:index="33" nillable="true" ma:displayName="Declared Record" ma:hidden="true" ma:internalName="_vti_ItemDeclaredRecord"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WrittenBy" ma:index="3"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4" nillable="true" ma:displayName="Content Language *" ma:default="English" ma:format="RadioButtons" ma:indexed="true" ma:internalName="ContentLanguag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RecipientsEmail" ma:index="9" nillable="true" ma:displayName="Recipients (email)" ma:hidden="true" ma:internalName="RecipientsEmail" ma:readOnly="false">
      <xsd:simpleType>
        <xsd:restriction base="dms:Text">
          <xsd:maxLength value="255"/>
        </xsd:restriction>
      </xsd:simpleType>
    </xsd:element>
    <xsd:element name="SenderEmail" ma:index="10" nillable="true" ma:displayName="Sender (email)" ma:hidden="true" ma:internalName="SenderEmail" ma:readOnly="false">
      <xsd:simpleType>
        <xsd:restriction base="dms:Text">
          <xsd:maxLength value="255"/>
        </xsd:restriction>
      </xsd:simpleType>
    </xsd:element>
    <xsd:element name="DateTransmittedEmail" ma:index="11" nillable="true" ma:displayName="Date transmitted (email)" ma:format="DateTime" ma:hidden="true" ma:internalName="DateTransmittedEmail" ma:readOnly="false">
      <xsd:simpleType>
        <xsd:restriction base="dms:DateTime"/>
      </xsd:simpleType>
    </xsd:element>
    <xsd:element name="k8c968e8c72a4eda96b7e8fdbe192be2" ma:index="12" nillable="true" ma:taxonomy="true" ma:internalName="k8c968e8c72a4eda96b7e8fdbe192be2" ma:taxonomyFieldName="GeographicScope" ma:displayName="Geographic Scop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
        </xsd:sequence>
      </xsd:complexType>
    </xsd:element>
    <xsd:element name="ga975397408f43e4b84ec8e5a598e523" ma:index="16" nillable="true" ma:taxonomy="true" ma:internalName="ga975397408f43e4b84ec8e5a598e523" ma:taxonomyFieldName="OfficeDivision" ma:displayName="Office/Division *" ma:default="15;#Division of Communication-456G|48d7ec51-1223-45a5-bbd8-01149395ec76" ma:fieldId="{0a975397-408f-43e4-b84e-c8e5a598e523}" ma:sspId="73f51738-d318-4883-9d64-4f0bd0ccc55e" ma:termSetId="1761a25e-44f4-4213-964a-f96c515e12cb" ma:anchorId="00000000-0000-0000-0000-000000000000" ma:open="false" ma:isKeyword="false">
      <xsd:complexType>
        <xsd:sequence>
          <xsd:element ref="pc:Terms" minOccurs="0" maxOccurs="1"/>
        </xsd:sequence>
      </xsd:complexType>
    </xsd:element>
    <xsd:element name="mda26ace941f4791a7314a339fee829c" ma:index="17" nillable="true" ma:taxonomy="true" ma:internalName="mda26ace941f4791a7314a339fee829c" ma:taxonomyFieldName="DocumentType" ma:displayName="Document Type *" ma:indexed="tru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
        </xsd:sequence>
      </xsd:complexType>
    </xsd:element>
    <xsd:element name="TaxCatchAllLabel" ma:index="18" nillable="true" ma:displayName="Taxonomy Catch All Column1" ma:hidden="true" ma:list="{1fc86767-1b48-42d7-ba7f-1e3e423faeb1}" ma:internalName="TaxCatchAllLabel" ma:readOnly="true" ma:showField="CatchAllDataLabel" ma:web="09c4055a-b27c-4245-be8c-a83818635a5f">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1fc86767-1b48-42d7-ba7f-1e3e423faeb1}" ma:internalName="TaxCatchAll" ma:showField="CatchAllData" ma:web="09c4055a-b27c-4245-be8c-a83818635a5f">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
        </xsd:sequence>
      </xsd:complexType>
    </xsd:element>
    <xsd:element name="ContentStatus" ma:index="25" nillable="true" ma:displayName="Content Status" ma:description="Optional column to indicate document status: no status, draft, final or expired.​" ma:format="RadioButtons" ma:internalName="ContentStatus">
      <xsd:simpleType>
        <xsd:restriction base="dms:Choice">
          <xsd:enumeration value="­"/>
          <xsd:enumeration value="Draft"/>
          <xsd:enumeration value="Final"/>
          <xsd:enumeration value="Expir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internalName="Category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1389b5-493a-4e4f-b7b7-cec2a155828e" elementFormDefault="qualified">
    <xsd:import namespace="http://schemas.microsoft.com/office/2006/documentManagement/types"/>
    <xsd:import namespace="http://schemas.microsoft.com/office/infopath/2007/PartnerControls"/>
    <xsd:element name="MediaServiceAutoTags" ma:index="26" nillable="true" ma:displayName="Tags" ma:internalName="MediaServiceAutoTags"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DOCSection" ma:index="28" nillable="true" ma:displayName="DOC Section" ma:format="Dropdown" ma:internalName="DOCSection">
      <xsd:simpleType>
        <xsd:restriction base="dms:Choice">
          <xsd:enumeration value="Advocacy"/>
          <xsd:enumeration value="Brand Building"/>
          <xsd:enumeration value="CRC@30"/>
          <xsd:enumeration value="Director's Office"/>
          <xsd:enumeration value="Digital Strategy"/>
          <xsd:enumeration value="Field Support"/>
          <xsd:enumeration value="Global Content Strategy"/>
          <xsd:enumeration value="Internal Communication"/>
          <xsd:enumeration value="Media"/>
          <xsd:enumeration value="Planning and Operations"/>
          <xsd:enumeration value="Youth Engagement"/>
        </xsd:restriction>
      </xsd:simpleType>
    </xsd:element>
    <xsd:element name="Category" ma:index="29" nillable="true" ma:displayName="Category" ma:format="Dropdown" ma:internalName="Category">
      <xsd:simpleType>
        <xsd:restriction base="dms:Choice">
          <xsd:enumeration value="N/A"/>
          <xsd:enumeration value="Branded Stationery Templates"/>
          <xsd:enumeration value="Logo Packages"/>
          <xsd:enumeration value="GCS LTAs"/>
          <xsd:enumeration value="Stand alone Logo"/>
          <xsd:enumeration value="End cards"/>
          <xsd:enumeration value="Logo Packages Languages"/>
          <xsd:enumeration value="Travel"/>
          <xsd:enumeration value="Budget"/>
          <xsd:enumeration value="Goodwill Ambassador Programme"/>
          <xsd:enumeration value="Brand Book"/>
          <xsd:enumeration value="Style Book"/>
          <xsd:enumeration value="Monthly Reports"/>
          <xsd:enumeration value="Annual Reports"/>
          <xsd:enumeration value="MoUs /LoCs"/>
          <xsd:enumeration value="From the Field"/>
          <xsd:enumeration value="Key Documents"/>
          <xsd:enumeration value="Media Monitoring"/>
          <xsd:enumeration value="Presentations and Videos"/>
          <xsd:enumeration value="Templates/TORs"/>
          <xsd:enumeration value="Webinars/Trainings"/>
          <xsd:enumeration value="Case Studies"/>
          <xsd:enumeration value="Cause Framework Reports"/>
          <xsd:enumeration value="Other Reports"/>
          <xsd:enumeration value="SOPs"/>
          <xsd:enumeration value="Office Branding"/>
        </xsd:restriction>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Metadata" ma:index="35" nillable="true" ma:displayName="MediaServiceMetadata" ma:hidden="true" ma:internalName="MediaServiceMetadata" ma:readOnly="true">
      <xsd:simpleType>
        <xsd:restriction base="dms:Note"/>
      </xsd:simpleType>
    </xsd:element>
    <xsd:element name="Area" ma:index="39" nillable="true" ma:displayName="Area" ma:format="Dropdown" ma:internalName="Area">
      <xsd:simpleType>
        <xsd:restriction base="dms:Choice">
          <xsd:enumeration value="Monitoring &amp; Evaluation"/>
          <xsd:enumeration value="Research &amp; Analysis"/>
          <xsd:enumeration value="Strategy &amp; Planning"/>
        </xsd:restriction>
      </xsd:simpleType>
    </xsd:element>
    <xsd:element name="Year" ma:index="40" nillable="true" ma:displayName="Year" ma:format="Dropdown" ma:internalName="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restriction>
      </xsd:simpleType>
    </xsd:element>
    <xsd:element name="Campaign" ma:index="41" nillable="true" ma:displayName="Campaign" ma:format="Dropdown" ma:internalName="Campaign">
      <xsd:simpleType>
        <xsd:restriction base="dms:Choice">
          <xsd:enumeration value="Child Survival"/>
          <xsd:enumeration value="ECD"/>
          <xsd:enumeration value="EVAC"/>
          <xsd:enumeration value="Humanitarian"/>
          <xsd:enumeration value="Other Reports"/>
          <xsd:enumeration value="SOWC"/>
          <xsd:enumeration value="Uprooted"/>
          <xsd:enumeration value="WCD"/>
          <xsd:enumeration value="n/a"/>
        </xsd:restriction>
      </xsd:simpleType>
    </xsd:element>
    <xsd:element name="DOCUnits" ma:index="42" nillable="true" ma:displayName="DOC Units" ma:format="Dropdown" ma:internalName="DOCUnits">
      <xsd:simpleType>
        <xsd:restriction base="dms:Choice">
          <xsd:enumeration value="N/A"/>
          <xsd:enumeration value="CSP"/>
          <xsd:enumeration value="GWA"/>
          <xsd:enumeration value="ACBI"/>
          <xsd:enumeration value="Social Media"/>
          <xsd:enumeration value="Editorial"/>
          <xsd:enumeration value="Publishing"/>
        </xsd:restriction>
      </xsd:simpleType>
    </xsd:element>
    <xsd:element name="MediaServiceDateTaken" ma:index="43" nillable="true" ma:displayName="MediaServiceDateTaken" ma:hidden="true" ma:internalName="MediaServiceDateTaken" ma:readOnly="true">
      <xsd:simpleType>
        <xsd:restriction base="dms:Text"/>
      </xsd:simpleType>
    </xsd:element>
    <xsd:element name="MediaServiceGenerationTime" ma:index="44" nillable="true" ma:displayName="MediaServiceGenerationTime" ma:hidden="true" ma:internalName="MediaServiceGenerationTime" ma:readOnly="true">
      <xsd:simpleType>
        <xsd:restriction base="dms:Text"/>
      </xsd:simpleType>
    </xsd:element>
    <xsd:element name="MediaServiceEventHashCode" ma:index="45" nillable="true" ma:displayName="MediaServiceEventHashCode" ma:hidden="true" ma:internalName="MediaServiceEventHashCode" ma:readOnly="true">
      <xsd:simpleType>
        <xsd:restriction base="dms:Text"/>
      </xsd:simpleType>
    </xsd:element>
    <xsd:element name="MediaServiceAutoKeyPoints" ma:index="46" nillable="true" ma:displayName="MediaServiceAutoKeyPoints" ma:hidden="true" ma:internalName="MediaServiceAutoKeyPoints" ma:readOnly="true">
      <xsd:simpleType>
        <xsd:restriction base="dms:Note"/>
      </xsd:simpleType>
    </xsd:element>
    <xsd:element name="MediaServiceKeyPoints" ma:index="4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1"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c4055a-b27c-4245-be8c-a83818635a5f" elementFormDefault="qualified">
    <xsd:import namespace="http://schemas.microsoft.com/office/2006/documentManagement/types"/>
    <xsd:import namespace="http://schemas.microsoft.com/office/infopath/2007/PartnerControls"/>
    <xsd:element name="TaxKeywordTaxHTField" ma:index="34"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
        </xsd:sequence>
      </xsd:complexType>
    </xsd:element>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mso-contentType ?>
<spe:Receivers xmlns:spe="http://schemas.microsoft.com/sharepoint/events"/>
</file>

<file path=customXml/itemProps1.xml><?xml version="1.0" encoding="utf-8"?>
<ds:datastoreItem xmlns:ds="http://schemas.openxmlformats.org/officeDocument/2006/customXml" ds:itemID="{81D9778B-80AB-42AB-850C-1ECC14A297BF}">
  <ds:schemaRefs>
    <ds:schemaRef ds:uri="http://schemas.microsoft.com/office/2006/metadata/customXsn"/>
  </ds:schemaRefs>
</ds:datastoreItem>
</file>

<file path=customXml/itemProps2.xml><?xml version="1.0" encoding="utf-8"?>
<ds:datastoreItem xmlns:ds="http://schemas.openxmlformats.org/officeDocument/2006/customXml" ds:itemID="{73CE749A-9E1F-4F48-BB92-358D02E0265C}">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09c4055a-b27c-4245-be8c-a83818635a5f"/>
    <ds:schemaRef ds:uri="http://schemas.microsoft.com/sharepoint/v3"/>
    <ds:schemaRef ds:uri="http://schemas.microsoft.com/sharepoint/v4"/>
    <ds:schemaRef ds:uri="http://purl.org/dc/terms/"/>
    <ds:schemaRef ds:uri="ca283e0b-db31-4043-a2ef-b80661bf084a"/>
    <ds:schemaRef ds:uri="e71389b5-493a-4e4f-b7b7-cec2a155828e"/>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7993D61D-115E-46C8-A834-D25F86213E44}">
  <ds:schemaRefs>
    <ds:schemaRef ds:uri="Microsoft.SharePoint.Taxonomy.ContentTypeSync"/>
  </ds:schemaRefs>
</ds:datastoreItem>
</file>

<file path=customXml/itemProps4.xml><?xml version="1.0" encoding="utf-8"?>
<ds:datastoreItem xmlns:ds="http://schemas.openxmlformats.org/officeDocument/2006/customXml" ds:itemID="{4AC73C3B-8131-4621-B589-F9985780F2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a283e0b-db31-4043-a2ef-b80661bf084a"/>
    <ds:schemaRef ds:uri="http://schemas.microsoft.com/sharepoint.v3"/>
    <ds:schemaRef ds:uri="e71389b5-493a-4e4f-b7b7-cec2a155828e"/>
    <ds:schemaRef ds:uri="http://schemas.microsoft.com/sharepoint/v4"/>
    <ds:schemaRef ds:uri="09c4055a-b27c-4245-be8c-a83818635a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D20FA8D5-7271-46B3-B998-EC212EA5B2E1}">
  <ds:schemaRefs>
    <ds:schemaRef ds:uri="http://schemas.microsoft.com/sharepoint/v3/contenttype/forms"/>
  </ds:schemaRefs>
</ds:datastoreItem>
</file>

<file path=customXml/itemProps6.xml><?xml version="1.0" encoding="utf-8"?>
<ds:datastoreItem xmlns:ds="http://schemas.openxmlformats.org/officeDocument/2006/customXml" ds:itemID="{50ADAC32-0D0E-43CD-B93A-BBC7927F5AF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10785</TotalTime>
  <Words>715</Words>
  <Application>Microsoft Macintosh PowerPoint</Application>
  <PresentationFormat>Widescreen</PresentationFormat>
  <Paragraphs>94</Paragraphs>
  <Slides>14</Slides>
  <Notes>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Univers LT Std 55 Roman</vt:lpstr>
      <vt:lpstr>Apple Braille Pinpoint 8 Dot</vt:lpstr>
      <vt:lpstr>Arial</vt:lpstr>
      <vt:lpstr>Calibri</vt:lpstr>
      <vt:lpstr>Calibri Light</vt:lpstr>
      <vt:lpstr>Garamond</vt:lpstr>
      <vt:lpstr>Sakkal Majalla</vt:lpstr>
      <vt:lpstr>Verdana</vt:lpstr>
      <vt:lpstr>UNICEF</vt:lpstr>
      <vt:lpstr>1_UNICEF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أدلة الموارد المواضيعية العالمية لرجال الدين </vt:lpstr>
      <vt:lpstr>التواصل والعمل القائم على الأدلة على سبيل المثال: من خلال الشراكة مع الرابطة الأمريكية لعلماء الأنثروبولوجيا والرابطة العالمية لعلماء الأنثروبولوجيا </vt:lpstr>
      <vt:lpstr>الاستفادة من المنصات الرقمية التي تدعمها اليونيسف</vt:lpstr>
      <vt:lpstr>رسائل رجال الدين  حول فيروس كورونا</vt:lpstr>
      <vt:lpstr> تتبع ورصد وتوثيق الحملة على مستوى البلد والمنطقة والدين والمجتمع المستهدف، حيثما ينطبق ذلك</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Kanchan, Manu</dc:creator>
  <cp:lastModifiedBy>Johanne Kjærsgaard</cp:lastModifiedBy>
  <cp:revision>377</cp:revision>
  <cp:lastPrinted>2020-02-27T16:19:11Z</cp:lastPrinted>
  <dcterms:created xsi:type="dcterms:W3CDTF">2020-02-27T13:00:34Z</dcterms:created>
  <dcterms:modified xsi:type="dcterms:W3CDTF">2020-06-11T14:29:12Z</dcterms:modified>
</cp:coreProperties>
</file>