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5" r:id="rId5"/>
    <p:sldId id="259" r:id="rId6"/>
    <p:sldId id="266" r:id="rId7"/>
    <p:sldId id="260" r:id="rId8"/>
    <p:sldId id="264" r:id="rId9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80" d="100"/>
          <a:sy n="80" d="100"/>
        </p:scale>
        <p:origin x="1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&lt;BANGLADESH&gt;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457357"/>
              </p:ext>
            </p:extLst>
          </p:nvPr>
        </p:nvGraphicFramePr>
        <p:xfrm>
          <a:off x="838200" y="1658357"/>
          <a:ext cx="10515600" cy="5401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Religious Affairs, Government of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Islamic Foundation,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Allamah </a:t>
                      </a:r>
                      <a:r>
                        <a:rPr lang="en-GB" dirty="0" err="1"/>
                        <a:t>Fouzullah</a:t>
                      </a:r>
                      <a:r>
                        <a:rPr lang="en-GB" dirty="0"/>
                        <a:t>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Sub-national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Christian Religious Welfare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Hindu </a:t>
                      </a:r>
                      <a:r>
                        <a:rPr lang="en-GB" dirty="0" err="1"/>
                        <a:t>Boudho</a:t>
                      </a:r>
                      <a:r>
                        <a:rPr lang="en-GB" dirty="0"/>
                        <a:t> Christian </a:t>
                      </a:r>
                      <a:r>
                        <a:rPr lang="en-GB" dirty="0" err="1"/>
                        <a:t>Oikyo</a:t>
                      </a:r>
                      <a:r>
                        <a:rPr lang="en-GB" dirty="0"/>
                        <a:t> Parishad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ACT Alliance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Islamic Relief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CCDM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483544"/>
              </p:ext>
            </p:extLst>
          </p:nvPr>
        </p:nvGraphicFramePr>
        <p:xfrm>
          <a:off x="0" y="1205131"/>
          <a:ext cx="11107972" cy="5750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4441401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CARITAS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CCDB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National Council of Churches of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ADRA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World Vision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United Forum of Churches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Religions for Peace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Bangladesh Buddhist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970765"/>
              </p:ext>
            </p:extLst>
          </p:nvPr>
        </p:nvGraphicFramePr>
        <p:xfrm>
          <a:off x="0" y="1205131"/>
          <a:ext cx="11775882" cy="5750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5109311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Hindu-Buddha-</a:t>
                      </a:r>
                      <a:r>
                        <a:rPr lang="en-GB" dirty="0" err="1"/>
                        <a:t>Christan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Oikkha</a:t>
                      </a:r>
                      <a:r>
                        <a:rPr lang="en-GB" dirty="0"/>
                        <a:t> Parishad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/>
                        <a:t>Christan</a:t>
                      </a:r>
                      <a:r>
                        <a:rPr lang="en-GB" dirty="0"/>
                        <a:t>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ACT </a:t>
                      </a:r>
                      <a:r>
                        <a:rPr lang="en-GB" dirty="0" err="1"/>
                        <a:t>Allaiance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ADRA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Finn Church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/>
                        <a:t>Madrashara</a:t>
                      </a:r>
                      <a:r>
                        <a:rPr lang="en-GB" dirty="0"/>
                        <a:t> Teachers association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Imam Association of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UNICEF 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National, sub-national and </a:t>
                      </a:r>
                      <a:r>
                        <a:rPr lang="en-GB" dirty="0" err="1"/>
                        <a:t>upazila</a:t>
                      </a:r>
                      <a:r>
                        <a:rPr lang="en-GB" dirty="0"/>
                        <a:t> level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66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871042"/>
              </p:ext>
            </p:extLst>
          </p:nvPr>
        </p:nvGraphicFramePr>
        <p:xfrm>
          <a:off x="851210" y="3290732"/>
          <a:ext cx="10400370" cy="2841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Religious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State Minister and the </a:t>
                      </a:r>
                      <a:r>
                        <a:rPr lang="en-GB" dirty="0" err="1"/>
                        <a:t>Seceraty</a:t>
                      </a:r>
                      <a:r>
                        <a:rPr lang="en-GB" dirty="0"/>
                        <a:t>, Dhaka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Islamic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Director General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National Council for </a:t>
                      </a:r>
                      <a:r>
                        <a:rPr lang="en-GB" dirty="0" err="1"/>
                        <a:t>Churces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National Imam Associations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305922"/>
              </p:ext>
            </p:extLst>
          </p:nvPr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ACT Alliance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Coordinator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Hindu Buddha </a:t>
                      </a:r>
                      <a:r>
                        <a:rPr lang="en-GB" dirty="0" err="1"/>
                        <a:t>Christan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Oikka</a:t>
                      </a:r>
                      <a:r>
                        <a:rPr lang="en-GB" dirty="0"/>
                        <a:t> Parishad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/>
                        <a:t>Madrasha</a:t>
                      </a:r>
                      <a:r>
                        <a:rPr lang="en-GB" dirty="0"/>
                        <a:t> Teachers Associations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Women’s Religious Associations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40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143530"/>
              </p:ext>
            </p:extLst>
          </p:nvPr>
        </p:nvGraphicFramePr>
        <p:xfrm>
          <a:off x="1009816" y="3290732"/>
          <a:ext cx="10241764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2135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District Imam Association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President and Secretary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District </a:t>
                      </a:r>
                      <a:r>
                        <a:rPr lang="en-GB" dirty="0" err="1"/>
                        <a:t>Madrasha</a:t>
                      </a:r>
                      <a:r>
                        <a:rPr lang="en-GB" dirty="0"/>
                        <a:t> Associations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President and Secretary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Coordination and management structure of FBOs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building and networking.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Dialogues, consultations and engagement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Regular and systematic communications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Funding and branding;.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651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&lt;BANGLADESH&gt;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Sachita Thapa</cp:lastModifiedBy>
  <cp:revision>39</cp:revision>
  <dcterms:created xsi:type="dcterms:W3CDTF">2022-05-09T05:36:56Z</dcterms:created>
  <dcterms:modified xsi:type="dcterms:W3CDTF">2022-05-09T09:15:53Z</dcterms:modified>
</cp:coreProperties>
</file>