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Maldives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953037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Islamic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Fatwa Council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Maldives National University – Faculty of Sharia’ and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Islamic University of Maldives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National Centre for the Holy Quran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UNICEF Maldives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Other UN agencies (TBD)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812878"/>
              </p:ext>
            </p:extLst>
          </p:nvPr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Fatwa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Ministry of Islamic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684010"/>
              </p:ext>
            </p:extLst>
          </p:nvPr>
        </p:nvGraphicFramePr>
        <p:xfrm>
          <a:off x="851210" y="3290732"/>
          <a:ext cx="10400370" cy="2841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Local Councils (not religious-based, but main administrative structure for decentralized work)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Local Government Authority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 Have a multisectoral and multi-agency workplan for faith engagement in promoting child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Capacity building on protecting and promoting child rights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Multi-sectoral coordination committee (to bring faith perspective into social issues)</a:t>
            </a:r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298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Maldives</vt:lpstr>
      <vt:lpstr>1. Who are the main stakeholders for FPCC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Mariyam Maasha Ahmed</cp:lastModifiedBy>
  <cp:revision>38</cp:revision>
  <dcterms:created xsi:type="dcterms:W3CDTF">2022-05-09T05:36:56Z</dcterms:created>
  <dcterms:modified xsi:type="dcterms:W3CDTF">2022-05-09T09:03:20Z</dcterms:modified>
</cp:coreProperties>
</file>